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notesSlides/notesSlide3.xml" ContentType="application/vnd.openxmlformats-officedocument.presentationml.notesSlide+xml"/>
  <Override PartName="/ppt/webextensions/webextension5.xml" ContentType="application/vnd.ms-office.webextension+xml"/>
  <Override PartName="/ppt/webextensions/webextension6.xml" ContentType="application/vnd.ms-office.webextens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30"/>
  </p:notesMasterIdLst>
  <p:handoutMasterIdLst>
    <p:handoutMasterId r:id="rId31"/>
  </p:handoutMasterIdLst>
  <p:sldIdLst>
    <p:sldId id="362" r:id="rId2"/>
    <p:sldId id="357" r:id="rId3"/>
    <p:sldId id="268" r:id="rId4"/>
    <p:sldId id="366" r:id="rId5"/>
    <p:sldId id="343" r:id="rId6"/>
    <p:sldId id="259" r:id="rId7"/>
    <p:sldId id="363" r:id="rId8"/>
    <p:sldId id="342" r:id="rId9"/>
    <p:sldId id="275" r:id="rId10"/>
    <p:sldId id="334" r:id="rId11"/>
    <p:sldId id="367" r:id="rId12"/>
    <p:sldId id="282" r:id="rId13"/>
    <p:sldId id="348" r:id="rId14"/>
    <p:sldId id="338" r:id="rId15"/>
    <p:sldId id="339" r:id="rId16"/>
    <p:sldId id="332" r:id="rId17"/>
    <p:sldId id="345" r:id="rId18"/>
    <p:sldId id="352" r:id="rId19"/>
    <p:sldId id="349" r:id="rId20"/>
    <p:sldId id="350" r:id="rId21"/>
    <p:sldId id="351" r:id="rId22"/>
    <p:sldId id="335" r:id="rId23"/>
    <p:sldId id="281" r:id="rId24"/>
    <p:sldId id="360" r:id="rId25"/>
    <p:sldId id="359" r:id="rId26"/>
    <p:sldId id="364" r:id="rId27"/>
    <p:sldId id="358" r:id="rId28"/>
    <p:sldId id="361" r:id="rId29"/>
  </p:sldIdLst>
  <p:sldSz cx="12192000" cy="6858000"/>
  <p:notesSz cx="6858000" cy="9144000"/>
  <p:embeddedFontLst>
    <p:embeddedFont>
      <p:font typeface="Calibri" panose="020F0502020204030204" pitchFamily="34" charset="0"/>
      <p:regular r:id="rId32"/>
      <p:bold r:id="rId33"/>
      <p:italic r:id="rId34"/>
      <p:boldItalic r:id="rId35"/>
    </p:embeddedFont>
    <p:embeddedFont>
      <p:font typeface="Wells Fargo Sans" panose="020B0503020203020204" pitchFamily="34" charset="0"/>
      <p:regular r:id="rId36"/>
      <p:bold r:id="rId37"/>
      <p:italic r:id="rId38"/>
      <p:boldItalic r:id="rId39"/>
    </p:embeddedFont>
    <p:embeddedFont>
      <p:font typeface="Wells Fargo Sans Display" panose="020B0503020203020204" pitchFamily="34"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EB94A1D-A631-704B-853A-9451CC0E5746}">
          <p14:sldIdLst>
            <p14:sldId id="362"/>
            <p14:sldId id="357"/>
            <p14:sldId id="268"/>
            <p14:sldId id="366"/>
            <p14:sldId id="343"/>
            <p14:sldId id="259"/>
            <p14:sldId id="363"/>
            <p14:sldId id="342"/>
            <p14:sldId id="275"/>
            <p14:sldId id="334"/>
            <p14:sldId id="367"/>
            <p14:sldId id="282"/>
            <p14:sldId id="348"/>
            <p14:sldId id="338"/>
            <p14:sldId id="339"/>
            <p14:sldId id="332"/>
            <p14:sldId id="345"/>
            <p14:sldId id="352"/>
            <p14:sldId id="349"/>
            <p14:sldId id="350"/>
            <p14:sldId id="351"/>
            <p14:sldId id="335"/>
            <p14:sldId id="281"/>
            <p14:sldId id="360"/>
            <p14:sldId id="359"/>
            <p14:sldId id="364"/>
            <p14:sldId id="358"/>
            <p14:sldId id="36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75" autoAdjust="0"/>
    <p:restoredTop sz="94650"/>
  </p:normalViewPr>
  <p:slideViewPr>
    <p:cSldViewPr snapToGrid="0">
      <p:cViewPr varScale="1">
        <p:scale>
          <a:sx n="115" d="100"/>
          <a:sy n="115" d="100"/>
        </p:scale>
        <p:origin x="376" y="208"/>
      </p:cViewPr>
      <p:guideLst/>
    </p:cSldViewPr>
  </p:slideViewPr>
  <p:outlineViewPr>
    <p:cViewPr>
      <p:scale>
        <a:sx n="33" d="100"/>
        <a:sy n="33" d="100"/>
      </p:scale>
      <p:origin x="0" y="-6104"/>
    </p:cViewPr>
  </p:outlineViewPr>
  <p:notesTextViewPr>
    <p:cViewPr>
      <p:scale>
        <a:sx n="1" d="1"/>
        <a:sy n="1" d="1"/>
      </p:scale>
      <p:origin x="0" y="0"/>
    </p:cViewPr>
  </p:notesTextViewPr>
  <p:notesViewPr>
    <p:cSldViewPr snapToGrid="0">
      <p:cViewPr varScale="1">
        <p:scale>
          <a:sx n="67" d="100"/>
          <a:sy n="67" d="100"/>
        </p:scale>
        <p:origin x="3120" y="7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4.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1A3B40-5DCF-4258-96D0-70E04B8F9A4E}" type="datetimeFigureOut">
              <a:rPr lang="en-US" smtClean="0"/>
              <a:t>6/25/23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AADE8A5-C84C-4699-91F1-F4F019581825}" type="slidenum">
              <a:rPr lang="en-US" smtClean="0"/>
              <a:t>‹#›</a:t>
            </a:fld>
            <a:endParaRPr lang="en-US"/>
          </a:p>
        </p:txBody>
      </p:sp>
    </p:spTree>
    <p:extLst>
      <p:ext uri="{BB962C8B-B14F-4D97-AF65-F5344CB8AC3E}">
        <p14:creationId xmlns:p14="http://schemas.microsoft.com/office/powerpoint/2010/main" val="3045600685"/>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gif>
</file>

<file path=ppt/media/image14.png>
</file>

<file path=ppt/media/image15.jpeg>
</file>

<file path=ppt/media/image16.jpe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E31B60-9600-4716-A2FD-EB59D46AC6B1}" type="datetimeFigureOut">
              <a:rPr lang="en-US" smtClean="0"/>
              <a:t>6/25/23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B8B7A0-04DA-4663-A775-37F4D474DE86}" type="slidenum">
              <a:rPr lang="en-US" smtClean="0"/>
              <a:t>‹#›</a:t>
            </a:fld>
            <a:endParaRPr lang="en-US"/>
          </a:p>
        </p:txBody>
      </p:sp>
    </p:spTree>
    <p:extLst>
      <p:ext uri="{BB962C8B-B14F-4D97-AF65-F5344CB8AC3E}">
        <p14:creationId xmlns:p14="http://schemas.microsoft.com/office/powerpoint/2010/main" val="18037508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601472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1B8B7A0-04DA-4663-A775-37F4D474DE86}" type="slidenum">
              <a:rPr lang="en-US" smtClean="0"/>
              <a:t>16</a:t>
            </a:fld>
            <a:endParaRPr lang="en-US"/>
          </a:p>
        </p:txBody>
      </p:sp>
    </p:spTree>
    <p:extLst>
      <p:ext uri="{BB962C8B-B14F-4D97-AF65-F5344CB8AC3E}">
        <p14:creationId xmlns:p14="http://schemas.microsoft.com/office/powerpoint/2010/main" val="1351881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BF1F789-5F18-4A39-AD7A-F27D50655E13}"/>
              </a:ext>
            </a:extLst>
          </p:cNvPr>
          <p:cNvSpPr>
            <a:spLocks noGrp="1"/>
          </p:cNvSpPr>
          <p:nvPr>
            <p:ph type="ctrTitle" hasCustomPrompt="1"/>
          </p:nvPr>
        </p:nvSpPr>
        <p:spPr>
          <a:xfrm>
            <a:off x="486833" y="2834640"/>
            <a:ext cx="7803728" cy="1779684"/>
          </a:xfrm>
        </p:spPr>
        <p:txBody>
          <a:bodyPr anchor="t" anchorCtr="0"/>
          <a:lstStyle>
            <a:lvl1pPr algn="l">
              <a:defRPr sz="3200">
                <a:solidFill>
                  <a:schemeClr val="tx1"/>
                </a:solidFill>
              </a:defRPr>
            </a:lvl1pPr>
          </a:lstStyle>
          <a:p>
            <a:r>
              <a:rPr lang="en-US" dirty="0"/>
              <a:t>[Presentation title, </a:t>
            </a:r>
            <a:br>
              <a:rPr lang="en-US" dirty="0"/>
            </a:br>
            <a:r>
              <a:rPr lang="en-US" dirty="0"/>
              <a:t>four lines max]</a:t>
            </a:r>
          </a:p>
        </p:txBody>
      </p:sp>
      <p:cxnSp>
        <p:nvCxnSpPr>
          <p:cNvPr id="10" name="Line">
            <a:extLst>
              <a:ext uri="{FF2B5EF4-FFF2-40B4-BE49-F238E27FC236}">
                <a16:creationId xmlns:a16="http://schemas.microsoft.com/office/drawing/2014/main" id="{26A76A1E-D9BB-3D47-BDB3-0A2EB2F6A22E}"/>
              </a:ext>
            </a:extLst>
          </p:cNvPr>
          <p:cNvCxnSpPr>
            <a:cxnSpLocks/>
          </p:cNvCxnSpPr>
          <p:nvPr/>
        </p:nvCxnSpPr>
        <p:spPr bwMode="hidden">
          <a:xfrm>
            <a:off x="486832" y="4846320"/>
            <a:ext cx="1706880" cy="0"/>
          </a:xfrm>
          <a:prstGeom prst="line">
            <a:avLst/>
          </a:prstGeom>
          <a:ln w="25400" cap="flat">
            <a:solidFill>
              <a:srgbClr val="FFD100"/>
            </a:solidFill>
          </a:ln>
        </p:spPr>
        <p:style>
          <a:lnRef idx="1">
            <a:schemeClr val="accent1"/>
          </a:lnRef>
          <a:fillRef idx="0">
            <a:schemeClr val="accent1"/>
          </a:fillRef>
          <a:effectRef idx="0">
            <a:schemeClr val="dk1"/>
          </a:effectRef>
          <a:fontRef idx="minor">
            <a:schemeClr val="lt1"/>
          </a:fontRef>
        </p:style>
      </p:cxnSp>
      <p:sp>
        <p:nvSpPr>
          <p:cNvPr id="3" name="Subtitle">
            <a:extLst>
              <a:ext uri="{FF2B5EF4-FFF2-40B4-BE49-F238E27FC236}">
                <a16:creationId xmlns:a16="http://schemas.microsoft.com/office/drawing/2014/main" id="{DCD36CB7-C5B7-427E-B007-04E7C37DC940}"/>
              </a:ext>
            </a:extLst>
          </p:cNvPr>
          <p:cNvSpPr>
            <a:spLocks noGrp="1"/>
          </p:cNvSpPr>
          <p:nvPr>
            <p:ph type="subTitle" idx="1" hasCustomPrompt="1"/>
          </p:nvPr>
        </p:nvSpPr>
        <p:spPr>
          <a:xfrm>
            <a:off x="486833" y="5074921"/>
            <a:ext cx="5730240" cy="822893"/>
          </a:xfrm>
        </p:spPr>
        <p:txBody>
          <a:bodyPr>
            <a:noAutofit/>
          </a:bodyPr>
          <a:lstStyle>
            <a:lvl1pPr marL="0" marR="0" indent="0" algn="l" defTabSz="685800" rtl="0" eaLnBrk="1" fontAlgn="auto" latinLnBrk="0" hangingPunct="1">
              <a:lnSpc>
                <a:spcPct val="100000"/>
              </a:lnSpc>
              <a:spcBef>
                <a:spcPts val="0"/>
              </a:spcBef>
              <a:spcAft>
                <a:spcPts val="0"/>
              </a:spcAft>
              <a:buClrTx/>
              <a:buSzTx/>
              <a:buFont typeface="Wells Fargo Sans" panose="020B0503020203020204" pitchFamily="34" charset="0"/>
              <a:buNone/>
              <a:tabLst/>
              <a:defRPr sz="1200" baseline="0"/>
            </a:lvl1pPr>
            <a:lvl2pPr marL="0" indent="0" algn="l">
              <a:spcBef>
                <a:spcPts val="0"/>
              </a:spcBef>
              <a:spcAft>
                <a:spcPts val="0"/>
              </a:spcAft>
              <a:buNone/>
              <a:defRPr sz="1200"/>
            </a:lvl2pPr>
            <a:lvl3pPr marL="0" indent="0" algn="l">
              <a:spcBef>
                <a:spcPts val="0"/>
              </a:spcBef>
              <a:spcAft>
                <a:spcPts val="0"/>
              </a:spcAft>
              <a:buNone/>
              <a:defRPr sz="1200"/>
            </a:lvl3pPr>
            <a:lvl4pPr marL="0" indent="0" algn="l">
              <a:spcBef>
                <a:spcPts val="0"/>
              </a:spcBef>
              <a:spcAft>
                <a:spcPts val="0"/>
              </a:spcAft>
              <a:buNone/>
              <a:defRPr sz="1200"/>
            </a:lvl4pPr>
            <a:lvl5pPr marL="0" indent="0" algn="l">
              <a:spcBef>
                <a:spcPts val="0"/>
              </a:spcBef>
              <a:spcAft>
                <a:spcPts val="0"/>
              </a:spcAft>
              <a:buNone/>
              <a:defRPr sz="1200"/>
            </a:lvl5pPr>
            <a:lvl6pPr marL="0" indent="0" algn="l">
              <a:spcBef>
                <a:spcPts val="0"/>
              </a:spcBef>
              <a:spcAft>
                <a:spcPts val="0"/>
              </a:spcAft>
              <a:buNone/>
              <a:defRPr sz="1200"/>
            </a:lvl6pPr>
            <a:lvl7pPr marL="0" indent="0" algn="l">
              <a:spcBef>
                <a:spcPts val="0"/>
              </a:spcBef>
              <a:spcAft>
                <a:spcPts val="0"/>
              </a:spcAft>
              <a:buNone/>
              <a:defRPr sz="1200"/>
            </a:lvl7pPr>
            <a:lvl8pPr marL="0" indent="0" algn="l">
              <a:spcBef>
                <a:spcPts val="0"/>
              </a:spcBef>
              <a:spcAft>
                <a:spcPts val="0"/>
              </a:spcAft>
              <a:buNone/>
              <a:defRPr sz="1200"/>
            </a:lvl8pPr>
            <a:lvl9pPr marL="0" indent="0" algn="l">
              <a:spcBef>
                <a:spcPts val="0"/>
              </a:spcBef>
              <a:spcAft>
                <a:spcPts val="0"/>
              </a:spcAft>
              <a:buNone/>
              <a:defRPr sz="1200"/>
            </a:lvl9pPr>
          </a:lstStyle>
          <a:p>
            <a:r>
              <a:rPr lang="en-US" dirty="0"/>
              <a:t>[Date]</a:t>
            </a:r>
          </a:p>
          <a:p>
            <a:r>
              <a:rPr lang="en-US" dirty="0"/>
              <a:t>[Presenter 1]</a:t>
            </a:r>
          </a:p>
          <a:p>
            <a:r>
              <a:rPr lang="en-US" dirty="0"/>
              <a:t>[Presenter 2]</a:t>
            </a:r>
          </a:p>
        </p:txBody>
      </p:sp>
      <p:sp>
        <p:nvSpPr>
          <p:cNvPr id="8" name="Subtitle">
            <a:extLst>
              <a:ext uri="{FF2B5EF4-FFF2-40B4-BE49-F238E27FC236}">
                <a16:creationId xmlns:a16="http://schemas.microsoft.com/office/drawing/2014/main" id="{DCD36CB7-C5B7-427E-B007-04E7C37DC940}"/>
              </a:ext>
            </a:extLst>
          </p:cNvPr>
          <p:cNvSpPr txBox="1">
            <a:spLocks/>
          </p:cNvSpPr>
          <p:nvPr userDrawn="1"/>
        </p:nvSpPr>
        <p:spPr>
          <a:xfrm>
            <a:off x="486833" y="545254"/>
            <a:ext cx="5730240" cy="822893"/>
          </a:xfrm>
          <a:prstGeom prst="rect">
            <a:avLst/>
          </a:prstGeom>
        </p:spPr>
        <p:txBody>
          <a:bodyPr vert="horz" lIns="0" tIns="0" rIns="0" bIns="0" spcCol="365760" rtlCol="0">
            <a:noAutofit/>
          </a:bodyPr>
          <a:lstStyle>
            <a:lvl1pPr marL="0" marR="0" indent="0" algn="l" defTabSz="685800" rtl="0" eaLnBrk="1" fontAlgn="auto" latinLnBrk="0" hangingPunct="1">
              <a:lnSpc>
                <a:spcPct val="100000"/>
              </a:lnSpc>
              <a:spcBef>
                <a:spcPts val="0"/>
              </a:spcBef>
              <a:spcAft>
                <a:spcPts val="0"/>
              </a:spcAft>
              <a:buClrTx/>
              <a:buSzTx/>
              <a:buFont typeface="Wells Fargo Sans" panose="020B0503020203020204" pitchFamily="34" charset="0"/>
              <a:buNone/>
              <a:tabLst/>
              <a:defRPr sz="1200" kern="1200">
                <a:solidFill>
                  <a:schemeClr val="tx1"/>
                </a:solidFill>
                <a:latin typeface="+mn-lt"/>
                <a:ea typeface="+mn-ea"/>
                <a:cs typeface="+mn-cs"/>
              </a:defRPr>
            </a:lvl1pPr>
            <a:lvl2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2pPr>
            <a:lvl3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3pPr>
            <a:lvl4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4pPr>
            <a:lvl5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5pPr>
            <a:lvl6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6pPr>
            <a:lvl7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7pPr>
            <a:lvl8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8pPr>
            <a:lvl9pPr marL="0" indent="0" algn="l" defTabSz="685800" rtl="0" eaLnBrk="1" latinLnBrk="0" hangingPunct="1">
              <a:lnSpc>
                <a:spcPct val="100000"/>
              </a:lnSpc>
              <a:spcBef>
                <a:spcPts val="0"/>
              </a:spcBef>
              <a:spcAft>
                <a:spcPts val="0"/>
              </a:spcAft>
              <a:buFont typeface="Wells Fargo Sans" panose="020B0503020203020204" pitchFamily="34" charset="0"/>
              <a:buNone/>
              <a:defRPr sz="1200" kern="1200">
                <a:solidFill>
                  <a:schemeClr val="tx1"/>
                </a:solidFill>
                <a:latin typeface="+mn-lt"/>
                <a:ea typeface="+mn-ea"/>
                <a:cs typeface="+mn-cs"/>
              </a:defRPr>
            </a:lvl9pPr>
          </a:lstStyle>
          <a:p>
            <a:r>
              <a:rPr lang="en-US" sz="1800" dirty="0"/>
              <a:t>2021</a:t>
            </a:r>
            <a:r>
              <a:rPr lang="en-US" sz="1800" baseline="0" dirty="0"/>
              <a:t> Data Science Camp</a:t>
            </a:r>
            <a:endParaRPr lang="en-US" sz="1800" dirty="0"/>
          </a:p>
        </p:txBody>
      </p:sp>
    </p:spTree>
    <p:extLst>
      <p:ext uri="{BB962C8B-B14F-4D97-AF65-F5344CB8AC3E}">
        <p14:creationId xmlns:p14="http://schemas.microsoft.com/office/powerpoint/2010/main" val="3123775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idebar Right">
    <p:spTree>
      <p:nvGrpSpPr>
        <p:cNvPr id="1" name=""/>
        <p:cNvGrpSpPr/>
        <p:nvPr/>
      </p:nvGrpSpPr>
      <p:grpSpPr>
        <a:xfrm>
          <a:off x="0" y="0"/>
          <a:ext cx="0" cy="0"/>
          <a:chOff x="0" y="0"/>
          <a:chExt cx="0" cy="0"/>
        </a:xfrm>
      </p:grpSpPr>
      <p:sp>
        <p:nvSpPr>
          <p:cNvPr id="16" name="Title">
            <a:extLst>
              <a:ext uri="{FF2B5EF4-FFF2-40B4-BE49-F238E27FC236}">
                <a16:creationId xmlns:a16="http://schemas.microsoft.com/office/drawing/2014/main" id="{0FEC781B-6995-FC4B-8081-5377A71B27B1}"/>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487681" y="1600200"/>
            <a:ext cx="731520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8290561" y="1600200"/>
            <a:ext cx="3413759"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34BDA51D-739A-6147-AE33-B80AD50465EA}"/>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423148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ix Charts">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C0E22618-D046-4A43-A145-B5CC229DCC9E}"/>
              </a:ext>
            </a:extLst>
          </p:cNvPr>
          <p:cNvSpPr>
            <a:spLocks noGrp="1"/>
          </p:cNvSpPr>
          <p:nvPr>
            <p:ph type="title" hasCustomPrompt="1"/>
          </p:nvPr>
        </p:nvSpPr>
        <p:spPr>
          <a:xfrm>
            <a:off x="487680" y="457200"/>
            <a:ext cx="11216640" cy="1005840"/>
          </a:xfrm>
        </p:spPr>
        <p:txBody>
          <a:bodyPr/>
          <a:lstStyle/>
          <a:p>
            <a:r>
              <a:rPr lang="en-US" dirty="0"/>
              <a:t>[Slide title]</a:t>
            </a:r>
          </a:p>
        </p:txBody>
      </p:sp>
      <p:sp>
        <p:nvSpPr>
          <p:cNvPr id="5" name="Chart Placeholder 1">
            <a:extLst>
              <a:ext uri="{FF2B5EF4-FFF2-40B4-BE49-F238E27FC236}">
                <a16:creationId xmlns:a16="http://schemas.microsoft.com/office/drawing/2014/main" id="{1739FB7C-9269-7342-8648-01158E245B2B}"/>
              </a:ext>
            </a:extLst>
          </p:cNvPr>
          <p:cNvSpPr>
            <a:spLocks noGrp="1"/>
          </p:cNvSpPr>
          <p:nvPr>
            <p:ph type="chart" sz="quarter" idx="11"/>
          </p:nvPr>
        </p:nvSpPr>
        <p:spPr>
          <a:xfrm>
            <a:off x="487680" y="1600200"/>
            <a:ext cx="3413760" cy="2057400"/>
          </a:xfrm>
        </p:spPr>
        <p:txBody>
          <a:bodyPr anchor="ctr" anchorCtr="0">
            <a:normAutofit/>
          </a:bodyPr>
          <a:lstStyle>
            <a:lvl1pPr marL="0" indent="0" algn="ctr">
              <a:buFontTx/>
              <a:buNone/>
              <a:defRPr sz="900"/>
            </a:lvl1pPr>
          </a:lstStyle>
          <a:p>
            <a:r>
              <a:rPr lang="en-US"/>
              <a:t>Click icon to add chart</a:t>
            </a:r>
          </a:p>
        </p:txBody>
      </p:sp>
      <p:sp>
        <p:nvSpPr>
          <p:cNvPr id="6" name="Chart Placeholder 2">
            <a:extLst>
              <a:ext uri="{FF2B5EF4-FFF2-40B4-BE49-F238E27FC236}">
                <a16:creationId xmlns:a16="http://schemas.microsoft.com/office/drawing/2014/main" id="{A9A5DDBF-F036-D247-8214-85BE84E1C4F7}"/>
              </a:ext>
            </a:extLst>
          </p:cNvPr>
          <p:cNvSpPr>
            <a:spLocks noGrp="1"/>
          </p:cNvSpPr>
          <p:nvPr>
            <p:ph type="chart" sz="quarter" idx="12"/>
          </p:nvPr>
        </p:nvSpPr>
        <p:spPr>
          <a:xfrm>
            <a:off x="4389120" y="1600200"/>
            <a:ext cx="3413760" cy="2057400"/>
          </a:xfrm>
        </p:spPr>
        <p:txBody>
          <a:bodyPr anchor="ctr" anchorCtr="0">
            <a:normAutofit/>
          </a:bodyPr>
          <a:lstStyle>
            <a:lvl1pPr marL="0" indent="0" algn="ctr">
              <a:buFontTx/>
              <a:buNone/>
              <a:defRPr sz="900"/>
            </a:lvl1pPr>
          </a:lstStyle>
          <a:p>
            <a:r>
              <a:rPr lang="en-US"/>
              <a:t>Click icon to add chart</a:t>
            </a:r>
          </a:p>
        </p:txBody>
      </p:sp>
      <p:sp>
        <p:nvSpPr>
          <p:cNvPr id="7" name="Chart Placeholder 3">
            <a:extLst>
              <a:ext uri="{FF2B5EF4-FFF2-40B4-BE49-F238E27FC236}">
                <a16:creationId xmlns:a16="http://schemas.microsoft.com/office/drawing/2014/main" id="{67E53449-679B-CC46-BF8F-F1C105ECD917}"/>
              </a:ext>
            </a:extLst>
          </p:cNvPr>
          <p:cNvSpPr>
            <a:spLocks noGrp="1"/>
          </p:cNvSpPr>
          <p:nvPr>
            <p:ph type="chart" sz="quarter" idx="13"/>
          </p:nvPr>
        </p:nvSpPr>
        <p:spPr>
          <a:xfrm>
            <a:off x="8290560" y="1600200"/>
            <a:ext cx="3413760" cy="2057400"/>
          </a:xfrm>
        </p:spPr>
        <p:txBody>
          <a:bodyPr anchor="ctr" anchorCtr="0">
            <a:normAutofit/>
          </a:bodyPr>
          <a:lstStyle>
            <a:lvl1pPr marL="0" indent="0" algn="ctr">
              <a:buFontTx/>
              <a:buNone/>
              <a:defRPr sz="900"/>
            </a:lvl1pPr>
          </a:lstStyle>
          <a:p>
            <a:r>
              <a:rPr lang="en-US"/>
              <a:t>Click icon to add chart</a:t>
            </a:r>
          </a:p>
        </p:txBody>
      </p:sp>
      <p:sp>
        <p:nvSpPr>
          <p:cNvPr id="8" name="Chart Placeholder 4">
            <a:extLst>
              <a:ext uri="{FF2B5EF4-FFF2-40B4-BE49-F238E27FC236}">
                <a16:creationId xmlns:a16="http://schemas.microsoft.com/office/drawing/2014/main" id="{964DD178-5836-D24D-9CF5-2E0FDE4934E6}"/>
              </a:ext>
            </a:extLst>
          </p:cNvPr>
          <p:cNvSpPr>
            <a:spLocks noGrp="1"/>
          </p:cNvSpPr>
          <p:nvPr>
            <p:ph type="chart" sz="quarter" idx="14"/>
          </p:nvPr>
        </p:nvSpPr>
        <p:spPr>
          <a:xfrm>
            <a:off x="487680" y="4114800"/>
            <a:ext cx="3413760" cy="2057400"/>
          </a:xfrm>
        </p:spPr>
        <p:txBody>
          <a:bodyPr anchor="ctr" anchorCtr="0">
            <a:normAutofit/>
          </a:bodyPr>
          <a:lstStyle>
            <a:lvl1pPr marL="0" indent="0" algn="ctr">
              <a:buFontTx/>
              <a:buNone/>
              <a:defRPr sz="900"/>
            </a:lvl1pPr>
          </a:lstStyle>
          <a:p>
            <a:r>
              <a:rPr lang="en-US"/>
              <a:t>Click icon to add chart</a:t>
            </a:r>
          </a:p>
        </p:txBody>
      </p:sp>
      <p:sp>
        <p:nvSpPr>
          <p:cNvPr id="9" name="Chart Placeholder 5">
            <a:extLst>
              <a:ext uri="{FF2B5EF4-FFF2-40B4-BE49-F238E27FC236}">
                <a16:creationId xmlns:a16="http://schemas.microsoft.com/office/drawing/2014/main" id="{CB0AE243-8D47-2941-B6AB-7A7BFCBEE1B2}"/>
              </a:ext>
            </a:extLst>
          </p:cNvPr>
          <p:cNvSpPr>
            <a:spLocks noGrp="1"/>
          </p:cNvSpPr>
          <p:nvPr>
            <p:ph type="chart" sz="quarter" idx="15"/>
          </p:nvPr>
        </p:nvSpPr>
        <p:spPr>
          <a:xfrm>
            <a:off x="4389120" y="4114800"/>
            <a:ext cx="3413760" cy="2057400"/>
          </a:xfrm>
        </p:spPr>
        <p:txBody>
          <a:bodyPr anchor="ctr" anchorCtr="0">
            <a:normAutofit/>
          </a:bodyPr>
          <a:lstStyle>
            <a:lvl1pPr marL="0" indent="0" algn="ctr">
              <a:buFontTx/>
              <a:buNone/>
              <a:defRPr sz="900"/>
            </a:lvl1pPr>
          </a:lstStyle>
          <a:p>
            <a:r>
              <a:rPr lang="en-US"/>
              <a:t>Click icon to add chart</a:t>
            </a:r>
          </a:p>
        </p:txBody>
      </p:sp>
      <p:sp>
        <p:nvSpPr>
          <p:cNvPr id="10" name="Chart Placeholder 6">
            <a:extLst>
              <a:ext uri="{FF2B5EF4-FFF2-40B4-BE49-F238E27FC236}">
                <a16:creationId xmlns:a16="http://schemas.microsoft.com/office/drawing/2014/main" id="{C99EE39F-D270-8347-9E90-33ACBAEA0719}"/>
              </a:ext>
            </a:extLst>
          </p:cNvPr>
          <p:cNvSpPr>
            <a:spLocks noGrp="1"/>
          </p:cNvSpPr>
          <p:nvPr>
            <p:ph type="chart" sz="quarter" idx="16"/>
          </p:nvPr>
        </p:nvSpPr>
        <p:spPr>
          <a:xfrm>
            <a:off x="8290560" y="4114800"/>
            <a:ext cx="3413760" cy="2057400"/>
          </a:xfrm>
        </p:spPr>
        <p:txBody>
          <a:bodyPr anchor="ctr" anchorCtr="0">
            <a:normAutofit/>
          </a:bodyPr>
          <a:lstStyle>
            <a:lvl1pPr marL="0" indent="0" algn="ctr">
              <a:buFontTx/>
              <a:buNone/>
              <a:defRPr sz="900"/>
            </a:lvl1pPr>
          </a:lstStyle>
          <a:p>
            <a:r>
              <a:rPr lang="en-US"/>
              <a:t>Click icon to add chart</a:t>
            </a:r>
          </a:p>
        </p:txBody>
      </p:sp>
      <p:sp>
        <p:nvSpPr>
          <p:cNvPr id="3" name="Slide Number">
            <a:extLst>
              <a:ext uri="{FF2B5EF4-FFF2-40B4-BE49-F238E27FC236}">
                <a16:creationId xmlns:a16="http://schemas.microsoft.com/office/drawing/2014/main" id="{99DBD1E6-5A74-274B-8433-97A77208CD68}"/>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230296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Header">
    <p:bg>
      <p:bgPr>
        <a:solidFill>
          <a:srgbClr val="D71E28"/>
        </a:solidFill>
        <a:effectLst/>
      </p:bgPr>
    </p:bg>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5433CB49-42F4-4BEC-BD47-AAACD63E2CF3}"/>
              </a:ext>
            </a:extLst>
          </p:cNvPr>
          <p:cNvSpPr>
            <a:spLocks noGrp="1"/>
          </p:cNvSpPr>
          <p:nvPr>
            <p:ph type="body" idx="1" hasCustomPrompt="1"/>
          </p:nvPr>
        </p:nvSpPr>
        <p:spPr>
          <a:xfrm>
            <a:off x="486833" y="457202"/>
            <a:ext cx="7316047" cy="5714999"/>
          </a:xfrm>
        </p:spPr>
        <p:txBody>
          <a:bodyPr/>
          <a:lstStyle>
            <a:lvl1pPr marL="0" indent="0">
              <a:lnSpc>
                <a:spcPct val="90000"/>
              </a:lnSpc>
              <a:spcBef>
                <a:spcPts val="0"/>
              </a:spcBef>
              <a:buNone/>
              <a:defRPr sz="3600">
                <a:solidFill>
                  <a:schemeClr val="tx1"/>
                </a:solidFill>
                <a:latin typeface="+mj-lt"/>
              </a:defRPr>
            </a:lvl1pPr>
            <a:lvl2pPr marL="0" indent="0">
              <a:spcBef>
                <a:spcPts val="900"/>
              </a:spcBef>
              <a:buNone/>
              <a:defRPr sz="1200">
                <a:solidFill>
                  <a:schemeClr val="tx1"/>
                </a:solidFill>
              </a:defRPr>
            </a:lvl2pPr>
            <a:lvl3pPr marL="171450" indent="-171450">
              <a:spcBef>
                <a:spcPts val="900"/>
              </a:spcBef>
              <a:buFont typeface="Wells Fargo Sans" panose="020B0503020203020204" pitchFamily="34" charset="0"/>
              <a:buChar char="•"/>
              <a:defRPr sz="1200">
                <a:solidFill>
                  <a:schemeClr val="tx1"/>
                </a:solidFill>
              </a:defRPr>
            </a:lvl3pPr>
            <a:lvl4pPr marL="342900" indent="-171450">
              <a:spcBef>
                <a:spcPts val="300"/>
              </a:spcBef>
              <a:buFont typeface="Wells Fargo Sans" panose="020B0503020203020204" pitchFamily="34" charset="0"/>
              <a:buChar char="–"/>
              <a:defRPr sz="1200">
                <a:solidFill>
                  <a:schemeClr val="tx1"/>
                </a:solidFill>
              </a:defRPr>
            </a:lvl4pPr>
            <a:lvl5pPr marL="514350" indent="-171450">
              <a:spcBef>
                <a:spcPts val="300"/>
              </a:spcBef>
              <a:buFont typeface="Wells Fargo Sans" panose="020B0503020203020204" pitchFamily="34" charset="0"/>
              <a:buChar char="–"/>
              <a:defRPr sz="1200">
                <a:solidFill>
                  <a:schemeClr val="tx1"/>
                </a:solidFill>
              </a:defRPr>
            </a:lvl5pPr>
            <a:lvl6pPr marL="685800" indent="-171450">
              <a:spcBef>
                <a:spcPts val="300"/>
              </a:spcBef>
              <a:buFont typeface="Wells Fargo Sans" panose="020B0503020203020204" pitchFamily="34" charset="0"/>
              <a:buChar char="–"/>
              <a:defRPr sz="1200">
                <a:solidFill>
                  <a:schemeClr val="tx1"/>
                </a:solidFill>
              </a:defRPr>
            </a:lvl6pPr>
            <a:lvl7pPr marL="857250" indent="-171450">
              <a:spcBef>
                <a:spcPts val="300"/>
              </a:spcBef>
              <a:buFont typeface="Wells Fargo Sans" panose="020B0503020203020204" pitchFamily="34" charset="0"/>
              <a:buChar char="–"/>
              <a:defRPr sz="1200">
                <a:solidFill>
                  <a:schemeClr val="tx1"/>
                </a:solidFill>
              </a:defRPr>
            </a:lvl7pPr>
            <a:lvl8pPr marL="1028700" indent="-171450">
              <a:spcBef>
                <a:spcPts val="300"/>
              </a:spcBef>
              <a:buFont typeface="Wells Fargo Sans" panose="020B0503020203020204" pitchFamily="34" charset="0"/>
              <a:buChar char="–"/>
              <a:defRPr sz="1200">
                <a:solidFill>
                  <a:schemeClr val="tx1"/>
                </a:solidFill>
              </a:defRPr>
            </a:lvl8pPr>
            <a:lvl9pPr marL="1200150" indent="-171450">
              <a:spcBef>
                <a:spcPts val="300"/>
              </a:spcBef>
              <a:buFont typeface="Wells Fargo Sans" panose="020B0503020203020204" pitchFamily="34" charset="0"/>
              <a:buChar char="–"/>
              <a:defRPr sz="1200">
                <a:solidFill>
                  <a:schemeClr val="tx1"/>
                </a:solidFill>
              </a:defRPr>
            </a:lvl9pPr>
          </a:lstStyle>
          <a:p>
            <a:pPr lvl="0"/>
            <a:r>
              <a:rPr lang="en-US" dirty="0"/>
              <a:t>[Section header title or quote]</a:t>
            </a:r>
          </a:p>
          <a:p>
            <a:pPr lvl="1"/>
            <a:r>
              <a:rPr lang="en-US" dirty="0"/>
              <a:t>Additional information, if needed</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2" name="Slide Number">
            <a:extLst>
              <a:ext uri="{FF2B5EF4-FFF2-40B4-BE49-F238E27FC236}">
                <a16:creationId xmlns:a16="http://schemas.microsoft.com/office/drawing/2014/main" id="{17EF2A7E-ED94-E540-9CF4-B56F980A38D7}"/>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7075213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Header - Orange">
    <p:bg>
      <p:bgPr>
        <a:solidFill>
          <a:srgbClr val="EB691E"/>
        </a:solidFill>
        <a:effectLst/>
      </p:bgPr>
    </p:bg>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5433CB49-42F4-4BEC-BD47-AAACD63E2CF3}"/>
              </a:ext>
            </a:extLst>
          </p:cNvPr>
          <p:cNvSpPr>
            <a:spLocks noGrp="1"/>
          </p:cNvSpPr>
          <p:nvPr>
            <p:ph type="body" idx="1" hasCustomPrompt="1"/>
          </p:nvPr>
        </p:nvSpPr>
        <p:spPr>
          <a:xfrm>
            <a:off x="486834" y="457202"/>
            <a:ext cx="7316047" cy="5714999"/>
          </a:xfrm>
        </p:spPr>
        <p:txBody>
          <a:bodyPr/>
          <a:lstStyle>
            <a:lvl1pPr marL="0" indent="0">
              <a:lnSpc>
                <a:spcPct val="90000"/>
              </a:lnSpc>
              <a:spcBef>
                <a:spcPts val="0"/>
              </a:spcBef>
              <a:buNone/>
              <a:defRPr sz="3600">
                <a:solidFill>
                  <a:schemeClr val="tx1"/>
                </a:solidFill>
                <a:latin typeface="+mj-lt"/>
              </a:defRPr>
            </a:lvl1pPr>
            <a:lvl2pPr marL="0" indent="0">
              <a:spcBef>
                <a:spcPts val="900"/>
              </a:spcBef>
              <a:buNone/>
              <a:defRPr sz="1200">
                <a:solidFill>
                  <a:schemeClr val="tx1"/>
                </a:solidFill>
              </a:defRPr>
            </a:lvl2pPr>
            <a:lvl3pPr marL="171450" indent="-171450">
              <a:spcBef>
                <a:spcPts val="900"/>
              </a:spcBef>
              <a:buFont typeface="Wells Fargo Sans" panose="020B0503020203020204" pitchFamily="34" charset="0"/>
              <a:buChar char="•"/>
              <a:defRPr sz="1200">
                <a:solidFill>
                  <a:schemeClr val="tx1"/>
                </a:solidFill>
              </a:defRPr>
            </a:lvl3pPr>
            <a:lvl4pPr marL="342900" indent="-171450">
              <a:spcBef>
                <a:spcPts val="300"/>
              </a:spcBef>
              <a:buFont typeface="Wells Fargo Sans" panose="020B0503020203020204" pitchFamily="34" charset="0"/>
              <a:buChar char="–"/>
              <a:defRPr sz="1200">
                <a:solidFill>
                  <a:schemeClr val="tx1"/>
                </a:solidFill>
              </a:defRPr>
            </a:lvl4pPr>
            <a:lvl5pPr marL="514350" indent="-171450">
              <a:spcBef>
                <a:spcPts val="300"/>
              </a:spcBef>
              <a:buFont typeface="Wells Fargo Sans" panose="020B0503020203020204" pitchFamily="34" charset="0"/>
              <a:buChar char="–"/>
              <a:defRPr sz="1200">
                <a:solidFill>
                  <a:schemeClr val="tx1"/>
                </a:solidFill>
              </a:defRPr>
            </a:lvl5pPr>
            <a:lvl6pPr marL="685800" indent="-171450">
              <a:spcBef>
                <a:spcPts val="300"/>
              </a:spcBef>
              <a:buFont typeface="Wells Fargo Sans" panose="020B0503020203020204" pitchFamily="34" charset="0"/>
              <a:buChar char="–"/>
              <a:defRPr sz="1200">
                <a:solidFill>
                  <a:schemeClr val="tx1"/>
                </a:solidFill>
              </a:defRPr>
            </a:lvl6pPr>
            <a:lvl7pPr marL="857250" indent="-171450">
              <a:spcBef>
                <a:spcPts val="300"/>
              </a:spcBef>
              <a:buFont typeface="Wells Fargo Sans" panose="020B0503020203020204" pitchFamily="34" charset="0"/>
              <a:buChar char="–"/>
              <a:defRPr sz="1200">
                <a:solidFill>
                  <a:schemeClr val="tx1"/>
                </a:solidFill>
              </a:defRPr>
            </a:lvl7pPr>
            <a:lvl8pPr marL="1028700" indent="-171450">
              <a:spcBef>
                <a:spcPts val="300"/>
              </a:spcBef>
              <a:buFont typeface="Wells Fargo Sans" panose="020B0503020203020204" pitchFamily="34" charset="0"/>
              <a:buChar char="–"/>
              <a:defRPr sz="1200">
                <a:solidFill>
                  <a:schemeClr val="tx1"/>
                </a:solidFill>
              </a:defRPr>
            </a:lvl8pPr>
            <a:lvl9pPr marL="1200150" indent="-171450">
              <a:spcBef>
                <a:spcPts val="300"/>
              </a:spcBef>
              <a:buFont typeface="Wells Fargo Sans" panose="020B0503020203020204" pitchFamily="34" charset="0"/>
              <a:buChar char="–"/>
              <a:defRPr sz="1200">
                <a:solidFill>
                  <a:schemeClr val="tx1"/>
                </a:solidFill>
              </a:defRPr>
            </a:lvl9pPr>
          </a:lstStyle>
          <a:p>
            <a:pPr lvl="0"/>
            <a:r>
              <a:rPr lang="en-US" dirty="0"/>
              <a:t>[Section header title or quote]</a:t>
            </a:r>
          </a:p>
          <a:p>
            <a:pPr lvl="1"/>
            <a:r>
              <a:rPr lang="en-US" dirty="0"/>
              <a:t>Additional information, if needed</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2" name="Slide Number">
            <a:extLst>
              <a:ext uri="{FF2B5EF4-FFF2-40B4-BE49-F238E27FC236}">
                <a16:creationId xmlns:a16="http://schemas.microsoft.com/office/drawing/2014/main" id="{4E969CF6-897C-2A47-AFD1-3CED01FF01E5}"/>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35000008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Header - Light Orange">
    <p:bg>
      <p:bgPr>
        <a:solidFill>
          <a:srgbClr val="FF9657"/>
        </a:solidFill>
        <a:effectLst/>
      </p:bgPr>
    </p:bg>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5433CB49-42F4-4BEC-BD47-AAACD63E2CF3}"/>
              </a:ext>
            </a:extLst>
          </p:cNvPr>
          <p:cNvSpPr>
            <a:spLocks noGrp="1"/>
          </p:cNvSpPr>
          <p:nvPr>
            <p:ph type="body" idx="1" hasCustomPrompt="1"/>
          </p:nvPr>
        </p:nvSpPr>
        <p:spPr>
          <a:xfrm>
            <a:off x="486833" y="457202"/>
            <a:ext cx="7316048" cy="5714999"/>
          </a:xfrm>
        </p:spPr>
        <p:txBody>
          <a:bodyPr/>
          <a:lstStyle>
            <a:lvl1pPr marL="0" indent="0">
              <a:lnSpc>
                <a:spcPct val="90000"/>
              </a:lnSpc>
              <a:spcBef>
                <a:spcPts val="0"/>
              </a:spcBef>
              <a:buNone/>
              <a:defRPr sz="3600">
                <a:solidFill>
                  <a:schemeClr val="tx1"/>
                </a:solidFill>
                <a:latin typeface="+mj-lt"/>
              </a:defRPr>
            </a:lvl1pPr>
            <a:lvl2pPr marL="0" indent="0">
              <a:spcBef>
                <a:spcPts val="900"/>
              </a:spcBef>
              <a:buNone/>
              <a:defRPr sz="1200">
                <a:solidFill>
                  <a:schemeClr val="tx1"/>
                </a:solidFill>
              </a:defRPr>
            </a:lvl2pPr>
            <a:lvl3pPr marL="171450" indent="-171450">
              <a:spcBef>
                <a:spcPts val="900"/>
              </a:spcBef>
              <a:buFont typeface="Wells Fargo Sans" panose="020B0503020203020204" pitchFamily="34" charset="0"/>
              <a:buChar char="•"/>
              <a:defRPr sz="1200">
                <a:solidFill>
                  <a:schemeClr val="tx1"/>
                </a:solidFill>
              </a:defRPr>
            </a:lvl3pPr>
            <a:lvl4pPr marL="342900" indent="-171450">
              <a:spcBef>
                <a:spcPts val="300"/>
              </a:spcBef>
              <a:buFont typeface="Wells Fargo Sans" panose="020B0503020203020204" pitchFamily="34" charset="0"/>
              <a:buChar char="–"/>
              <a:defRPr sz="1200">
                <a:solidFill>
                  <a:schemeClr val="tx1"/>
                </a:solidFill>
              </a:defRPr>
            </a:lvl4pPr>
            <a:lvl5pPr marL="514350" indent="-171450">
              <a:spcBef>
                <a:spcPts val="300"/>
              </a:spcBef>
              <a:buFont typeface="Wells Fargo Sans" panose="020B0503020203020204" pitchFamily="34" charset="0"/>
              <a:buChar char="–"/>
              <a:defRPr sz="1200">
                <a:solidFill>
                  <a:schemeClr val="tx1"/>
                </a:solidFill>
              </a:defRPr>
            </a:lvl5pPr>
            <a:lvl6pPr marL="685800" indent="-171450">
              <a:spcBef>
                <a:spcPts val="300"/>
              </a:spcBef>
              <a:buFont typeface="Wells Fargo Sans" panose="020B0503020203020204" pitchFamily="34" charset="0"/>
              <a:buChar char="–"/>
              <a:defRPr sz="1200">
                <a:solidFill>
                  <a:schemeClr val="tx1"/>
                </a:solidFill>
              </a:defRPr>
            </a:lvl6pPr>
            <a:lvl7pPr marL="857250" indent="-171450">
              <a:spcBef>
                <a:spcPts val="300"/>
              </a:spcBef>
              <a:buFont typeface="Wells Fargo Sans" panose="020B0503020203020204" pitchFamily="34" charset="0"/>
              <a:buChar char="–"/>
              <a:defRPr sz="1200">
                <a:solidFill>
                  <a:schemeClr val="tx1"/>
                </a:solidFill>
              </a:defRPr>
            </a:lvl7pPr>
            <a:lvl8pPr marL="1028700" indent="-171450">
              <a:spcBef>
                <a:spcPts val="300"/>
              </a:spcBef>
              <a:buFont typeface="Wells Fargo Sans" panose="020B0503020203020204" pitchFamily="34" charset="0"/>
              <a:buChar char="–"/>
              <a:defRPr sz="1200">
                <a:solidFill>
                  <a:schemeClr val="tx1"/>
                </a:solidFill>
              </a:defRPr>
            </a:lvl8pPr>
            <a:lvl9pPr marL="1200150" indent="-171450">
              <a:spcBef>
                <a:spcPts val="300"/>
              </a:spcBef>
              <a:buFont typeface="Wells Fargo Sans" panose="020B0503020203020204" pitchFamily="34" charset="0"/>
              <a:buChar char="–"/>
              <a:defRPr sz="1200">
                <a:solidFill>
                  <a:schemeClr val="tx1"/>
                </a:solidFill>
              </a:defRPr>
            </a:lvl9pPr>
          </a:lstStyle>
          <a:p>
            <a:pPr lvl="0"/>
            <a:r>
              <a:rPr lang="en-US" dirty="0"/>
              <a:t>[Section header title or quote]</a:t>
            </a:r>
          </a:p>
          <a:p>
            <a:pPr lvl="1"/>
            <a:r>
              <a:rPr lang="en-US" dirty="0"/>
              <a:t>Additional information, if needed</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2" name="Slide Number">
            <a:extLst>
              <a:ext uri="{FF2B5EF4-FFF2-40B4-BE49-F238E27FC236}">
                <a16:creationId xmlns:a16="http://schemas.microsoft.com/office/drawing/2014/main" id="{7A37D924-28E5-5843-9BA3-6C88EE563D26}"/>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22929633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Header - White">
    <p:bg>
      <p:bgRef idx="1001">
        <a:schemeClr val="bg1"/>
      </p:bgRef>
    </p:bg>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5433CB49-42F4-4BEC-BD47-AAACD63E2CF3}"/>
              </a:ext>
            </a:extLst>
          </p:cNvPr>
          <p:cNvSpPr>
            <a:spLocks noGrp="1"/>
          </p:cNvSpPr>
          <p:nvPr>
            <p:ph type="body" idx="1" hasCustomPrompt="1"/>
          </p:nvPr>
        </p:nvSpPr>
        <p:spPr>
          <a:xfrm>
            <a:off x="486833" y="457202"/>
            <a:ext cx="7316048" cy="5714999"/>
          </a:xfrm>
        </p:spPr>
        <p:txBody>
          <a:bodyPr/>
          <a:lstStyle>
            <a:lvl1pPr marL="0" indent="0">
              <a:lnSpc>
                <a:spcPct val="90000"/>
              </a:lnSpc>
              <a:spcBef>
                <a:spcPts val="0"/>
              </a:spcBef>
              <a:buNone/>
              <a:defRPr sz="3600">
                <a:solidFill>
                  <a:schemeClr val="tx2"/>
                </a:solidFill>
                <a:latin typeface="+mj-lt"/>
              </a:defRPr>
            </a:lvl1pPr>
            <a:lvl2pPr marL="0" indent="0">
              <a:spcBef>
                <a:spcPts val="900"/>
              </a:spcBef>
              <a:buNone/>
              <a:defRPr sz="1200">
                <a:solidFill>
                  <a:schemeClr val="tx1"/>
                </a:solidFill>
              </a:defRPr>
            </a:lvl2pPr>
            <a:lvl3pPr marL="171450" indent="-171450">
              <a:spcBef>
                <a:spcPts val="900"/>
              </a:spcBef>
              <a:buFont typeface="Wells Fargo Sans" panose="020B0503020203020204" pitchFamily="34" charset="0"/>
              <a:buChar char="•"/>
              <a:defRPr sz="1200">
                <a:solidFill>
                  <a:schemeClr val="tx1"/>
                </a:solidFill>
              </a:defRPr>
            </a:lvl3pPr>
            <a:lvl4pPr marL="342900" indent="-171450">
              <a:spcBef>
                <a:spcPts val="300"/>
              </a:spcBef>
              <a:buFont typeface="Wells Fargo Sans" panose="020B0503020203020204" pitchFamily="34" charset="0"/>
              <a:buChar char="–"/>
              <a:defRPr sz="1200">
                <a:solidFill>
                  <a:schemeClr val="tx1"/>
                </a:solidFill>
              </a:defRPr>
            </a:lvl4pPr>
            <a:lvl5pPr marL="514350" indent="-171450">
              <a:spcBef>
                <a:spcPts val="300"/>
              </a:spcBef>
              <a:buFont typeface="Wells Fargo Sans" panose="020B0503020203020204" pitchFamily="34" charset="0"/>
              <a:buChar char="–"/>
              <a:defRPr sz="1200">
                <a:solidFill>
                  <a:schemeClr val="tx1"/>
                </a:solidFill>
              </a:defRPr>
            </a:lvl5pPr>
            <a:lvl6pPr marL="685800" indent="-171450">
              <a:spcBef>
                <a:spcPts val="300"/>
              </a:spcBef>
              <a:buFont typeface="Wells Fargo Sans" panose="020B0503020203020204" pitchFamily="34" charset="0"/>
              <a:buChar char="–"/>
              <a:defRPr sz="1200">
                <a:solidFill>
                  <a:schemeClr val="tx1"/>
                </a:solidFill>
              </a:defRPr>
            </a:lvl6pPr>
            <a:lvl7pPr marL="857250" indent="-171450">
              <a:spcBef>
                <a:spcPts val="300"/>
              </a:spcBef>
              <a:buFont typeface="Wells Fargo Sans" panose="020B0503020203020204" pitchFamily="34" charset="0"/>
              <a:buChar char="–"/>
              <a:defRPr sz="1200">
                <a:solidFill>
                  <a:schemeClr val="tx1"/>
                </a:solidFill>
              </a:defRPr>
            </a:lvl7pPr>
            <a:lvl8pPr marL="1028700" indent="-171450">
              <a:spcBef>
                <a:spcPts val="300"/>
              </a:spcBef>
              <a:buFont typeface="Wells Fargo Sans" panose="020B0503020203020204" pitchFamily="34" charset="0"/>
              <a:buChar char="–"/>
              <a:defRPr sz="1200">
                <a:solidFill>
                  <a:schemeClr val="tx1"/>
                </a:solidFill>
              </a:defRPr>
            </a:lvl8pPr>
            <a:lvl9pPr marL="1200150" indent="-171450">
              <a:spcBef>
                <a:spcPts val="300"/>
              </a:spcBef>
              <a:buFont typeface="Wells Fargo Sans" panose="020B0503020203020204" pitchFamily="34" charset="0"/>
              <a:buChar char="–"/>
              <a:defRPr sz="1200">
                <a:solidFill>
                  <a:schemeClr val="tx1"/>
                </a:solidFill>
              </a:defRPr>
            </a:lvl9pPr>
          </a:lstStyle>
          <a:p>
            <a:pPr lvl="0"/>
            <a:r>
              <a:rPr lang="en-US" dirty="0"/>
              <a:t>[Section header title or quote]</a:t>
            </a:r>
          </a:p>
          <a:p>
            <a:pPr lvl="1"/>
            <a:r>
              <a:rPr lang="en-US" dirty="0"/>
              <a:t>Additional information, if needed</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2" name="Slide Number">
            <a:extLst>
              <a:ext uri="{FF2B5EF4-FFF2-40B4-BE49-F238E27FC236}">
                <a16:creationId xmlns:a16="http://schemas.microsoft.com/office/drawing/2014/main" id="{56A6D6C7-DEED-604E-9F87-29E1838E56B3}"/>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2385976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ext and Photo">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CD4D62C-8EA9-44FC-83B2-701A7A41EF41}"/>
              </a:ext>
            </a:extLst>
          </p:cNvPr>
          <p:cNvSpPr>
            <a:spLocks noGrp="1"/>
          </p:cNvSpPr>
          <p:nvPr>
            <p:ph type="title" hasCustomPrompt="1"/>
          </p:nvPr>
        </p:nvSpPr>
        <p:spPr>
          <a:xfrm>
            <a:off x="486834" y="457200"/>
            <a:ext cx="7316047" cy="1005840"/>
          </a:xfrm>
        </p:spPr>
        <p:txBody>
          <a:bodyPr/>
          <a:lstStyle/>
          <a:p>
            <a:r>
              <a:rPr lang="en-US" dirty="0"/>
              <a:t>[Slide title]</a:t>
            </a:r>
          </a:p>
        </p:txBody>
      </p:sp>
      <p:sp>
        <p:nvSpPr>
          <p:cNvPr id="8" name="Content Placeholder 1">
            <a:extLst>
              <a:ext uri="{FF2B5EF4-FFF2-40B4-BE49-F238E27FC236}">
                <a16:creationId xmlns:a16="http://schemas.microsoft.com/office/drawing/2014/main" id="{3E076051-AE4B-CF44-AB12-A6CC31DC24E8}"/>
              </a:ext>
            </a:extLst>
          </p:cNvPr>
          <p:cNvSpPr>
            <a:spLocks noGrp="1"/>
          </p:cNvSpPr>
          <p:nvPr>
            <p:ph sz="quarter" idx="11"/>
          </p:nvPr>
        </p:nvSpPr>
        <p:spPr>
          <a:xfrm>
            <a:off x="486834" y="1600200"/>
            <a:ext cx="7316047" cy="4572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1">
            <a:extLst>
              <a:ext uri="{FF2B5EF4-FFF2-40B4-BE49-F238E27FC236}">
                <a16:creationId xmlns:a16="http://schemas.microsoft.com/office/drawing/2014/main" id="{F62EF48E-356C-2242-ADD1-8AEA6280E3AF}"/>
              </a:ext>
            </a:extLst>
          </p:cNvPr>
          <p:cNvSpPr>
            <a:spLocks noGrp="1"/>
          </p:cNvSpPr>
          <p:nvPr>
            <p:ph type="pic" sz="quarter" idx="10"/>
          </p:nvPr>
        </p:nvSpPr>
        <p:spPr>
          <a:xfrm>
            <a:off x="8290560" y="0"/>
            <a:ext cx="3901440" cy="6858000"/>
          </a:xfrm>
          <a:solidFill>
            <a:srgbClr val="F4F0ED"/>
          </a:solidFill>
        </p:spPr>
        <p:txBody>
          <a:bodyPr anchor="ctr" anchorCtr="0">
            <a:noAutofit/>
          </a:bodyPr>
          <a:lstStyle>
            <a:lvl1pPr marL="0" indent="0" algn="ctr">
              <a:spcBef>
                <a:spcPts val="0"/>
              </a:spcBef>
              <a:buNone/>
              <a:defRPr sz="1000"/>
            </a:lvl1pPr>
          </a:lstStyle>
          <a:p>
            <a:r>
              <a:rPr lang="en-US"/>
              <a:t>Click icon to add picture</a:t>
            </a:r>
          </a:p>
        </p:txBody>
      </p:sp>
      <p:sp>
        <p:nvSpPr>
          <p:cNvPr id="3" name="Slide Number">
            <a:extLst>
              <a:ext uri="{FF2B5EF4-FFF2-40B4-BE49-F238E27FC236}">
                <a16:creationId xmlns:a16="http://schemas.microsoft.com/office/drawing/2014/main" id="{7042F1D1-52E8-5643-866B-0EB322CE1B03}"/>
              </a:ext>
            </a:extLst>
          </p:cNvPr>
          <p:cNvSpPr>
            <a:spLocks noGrp="1"/>
          </p:cNvSpPr>
          <p:nvPr>
            <p:ph type="sldNum" sz="quarter" idx="12"/>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769987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One Photo and Caption">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CD4D62C-8EA9-44FC-83B2-701A7A41EF41}"/>
              </a:ext>
            </a:extLst>
          </p:cNvPr>
          <p:cNvSpPr>
            <a:spLocks noGrp="1"/>
          </p:cNvSpPr>
          <p:nvPr>
            <p:ph type="title" hasCustomPrompt="1"/>
          </p:nvPr>
        </p:nvSpPr>
        <p:spPr/>
        <p:txBody>
          <a:bodyPr/>
          <a:lstStyle/>
          <a:p>
            <a:r>
              <a:rPr lang="en-US" dirty="0"/>
              <a:t>[Slide title]</a:t>
            </a:r>
          </a:p>
        </p:txBody>
      </p:sp>
      <p:sp>
        <p:nvSpPr>
          <p:cNvPr id="6" name="Text Placeholder 1">
            <a:extLst>
              <a:ext uri="{FF2B5EF4-FFF2-40B4-BE49-F238E27FC236}">
                <a16:creationId xmlns:a16="http://schemas.microsoft.com/office/drawing/2014/main" id="{80D26346-61C4-6C44-B93D-0EBC0C5CAE3D}"/>
              </a:ext>
            </a:extLst>
          </p:cNvPr>
          <p:cNvSpPr>
            <a:spLocks noGrp="1"/>
          </p:cNvSpPr>
          <p:nvPr>
            <p:ph type="body" sz="quarter" idx="11" hasCustomPrompt="1"/>
          </p:nvPr>
        </p:nvSpPr>
        <p:spPr>
          <a:xfrm>
            <a:off x="487680" y="1600200"/>
            <a:ext cx="11216640" cy="411480"/>
          </a:xfrm>
        </p:spPr>
        <p:txBody>
          <a:bodyPr anchor="b" anchorCtr="0">
            <a:noAutofit/>
          </a:bodyPr>
          <a:lstStyle>
            <a:lvl1pPr marL="0" indent="0">
              <a:spcBef>
                <a:spcPts val="0"/>
              </a:spcBef>
              <a:buNone/>
              <a:defRPr sz="1000"/>
            </a:lvl1pPr>
            <a:lvl2pPr marL="0" indent="0">
              <a:spcBef>
                <a:spcPts val="0"/>
              </a:spcBef>
              <a:buNone/>
              <a:defRPr sz="1000"/>
            </a:lvl2pPr>
            <a:lvl3pPr marL="0" indent="0">
              <a:spcBef>
                <a:spcPts val="0"/>
              </a:spcBef>
              <a:buNone/>
              <a:defRPr sz="1000"/>
            </a:lvl3pPr>
            <a:lvl4pPr marL="0" indent="0">
              <a:spcBef>
                <a:spcPts val="0"/>
              </a:spcBef>
              <a:buNone/>
              <a:defRPr sz="1000"/>
            </a:lvl4pPr>
            <a:lvl5pPr marL="0" indent="0">
              <a:spcBef>
                <a:spcPts val="0"/>
              </a:spcBef>
              <a:buNone/>
              <a:defRPr sz="1000"/>
            </a:lvl5pPr>
            <a:lvl6pPr marL="0" indent="0">
              <a:spcBef>
                <a:spcPts val="0"/>
              </a:spcBef>
              <a:buNone/>
              <a:defRPr sz="1000"/>
            </a:lvl6pPr>
            <a:lvl7pPr marL="0" indent="0">
              <a:spcBef>
                <a:spcPts val="0"/>
              </a:spcBef>
              <a:buNone/>
              <a:defRPr sz="1000"/>
            </a:lvl7pPr>
            <a:lvl8pPr marL="0" indent="0">
              <a:spcBef>
                <a:spcPts val="0"/>
              </a:spcBef>
              <a:buNone/>
              <a:defRPr sz="1000"/>
            </a:lvl8pPr>
            <a:lvl9pPr marL="0" indent="0">
              <a:spcBef>
                <a:spcPts val="0"/>
              </a:spcBef>
              <a:buNone/>
              <a:defRPr sz="1000"/>
            </a:lvl9pPr>
          </a:lstStyle>
          <a:p>
            <a:pPr lvl="0"/>
            <a:r>
              <a:rPr lang="en-US" dirty="0"/>
              <a:t>[Optional photo caption]</a:t>
            </a:r>
          </a:p>
        </p:txBody>
      </p:sp>
      <p:sp>
        <p:nvSpPr>
          <p:cNvPr id="4" name="Picture Placeholder 1">
            <a:extLst>
              <a:ext uri="{FF2B5EF4-FFF2-40B4-BE49-F238E27FC236}">
                <a16:creationId xmlns:a16="http://schemas.microsoft.com/office/drawing/2014/main" id="{F62EF48E-356C-2242-ADD1-8AEA6280E3AF}"/>
              </a:ext>
            </a:extLst>
          </p:cNvPr>
          <p:cNvSpPr>
            <a:spLocks noGrp="1"/>
          </p:cNvSpPr>
          <p:nvPr>
            <p:ph type="pic" sz="quarter" idx="10"/>
          </p:nvPr>
        </p:nvSpPr>
        <p:spPr>
          <a:xfrm>
            <a:off x="0" y="2103120"/>
            <a:ext cx="12192000" cy="4754880"/>
          </a:xfrm>
          <a:solidFill>
            <a:srgbClr val="F4F0ED"/>
          </a:solidFill>
        </p:spPr>
        <p:txBody>
          <a:bodyPr anchor="ctr" anchorCtr="0">
            <a:noAutofit/>
          </a:bodyPr>
          <a:lstStyle>
            <a:lvl1pPr marL="0" indent="0" algn="ctr">
              <a:spcBef>
                <a:spcPts val="0"/>
              </a:spcBef>
              <a:buNone/>
              <a:defRPr sz="1000"/>
            </a:lvl1pPr>
          </a:lstStyle>
          <a:p>
            <a:r>
              <a:rPr lang="en-US"/>
              <a:t>Click icon to add picture</a:t>
            </a:r>
            <a:endParaRPr lang="en-US" dirty="0"/>
          </a:p>
        </p:txBody>
      </p:sp>
      <p:sp>
        <p:nvSpPr>
          <p:cNvPr id="3" name="Slide Number">
            <a:extLst>
              <a:ext uri="{FF2B5EF4-FFF2-40B4-BE49-F238E27FC236}">
                <a16:creationId xmlns:a16="http://schemas.microsoft.com/office/drawing/2014/main" id="{6C7E36A9-B84B-7E40-9E84-C82B263BF8F4}"/>
              </a:ext>
            </a:extLst>
          </p:cNvPr>
          <p:cNvSpPr>
            <a:spLocks noGrp="1"/>
          </p:cNvSpPr>
          <p:nvPr>
            <p:ph type="sldNum" sz="quarter" idx="12"/>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98154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Two Photos and Captions">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CD4D62C-8EA9-44FC-83B2-701A7A41EF41}"/>
              </a:ext>
            </a:extLst>
          </p:cNvPr>
          <p:cNvSpPr>
            <a:spLocks noGrp="1"/>
          </p:cNvSpPr>
          <p:nvPr>
            <p:ph type="title" hasCustomPrompt="1"/>
          </p:nvPr>
        </p:nvSpPr>
        <p:spPr/>
        <p:txBody>
          <a:bodyPr/>
          <a:lstStyle/>
          <a:p>
            <a:r>
              <a:rPr lang="en-US" dirty="0"/>
              <a:t>[Slide title]</a:t>
            </a:r>
          </a:p>
        </p:txBody>
      </p:sp>
      <p:sp>
        <p:nvSpPr>
          <p:cNvPr id="6" name="Text Placeholder 1">
            <a:extLst>
              <a:ext uri="{FF2B5EF4-FFF2-40B4-BE49-F238E27FC236}">
                <a16:creationId xmlns:a16="http://schemas.microsoft.com/office/drawing/2014/main" id="{80D26346-61C4-6C44-B93D-0EBC0C5CAE3D}"/>
              </a:ext>
            </a:extLst>
          </p:cNvPr>
          <p:cNvSpPr>
            <a:spLocks noGrp="1"/>
          </p:cNvSpPr>
          <p:nvPr>
            <p:ph type="body" sz="quarter" idx="11" hasCustomPrompt="1"/>
          </p:nvPr>
        </p:nvSpPr>
        <p:spPr>
          <a:xfrm>
            <a:off x="487680" y="1600200"/>
            <a:ext cx="7315201" cy="411480"/>
          </a:xfrm>
        </p:spPr>
        <p:txBody>
          <a:bodyPr anchor="b" anchorCtr="0">
            <a:noAutofit/>
          </a:bodyPr>
          <a:lstStyle>
            <a:lvl1pPr marL="0" indent="0">
              <a:spcBef>
                <a:spcPts val="0"/>
              </a:spcBef>
              <a:buNone/>
              <a:defRPr sz="1000"/>
            </a:lvl1pPr>
            <a:lvl2pPr marL="0" indent="0">
              <a:spcBef>
                <a:spcPts val="0"/>
              </a:spcBef>
              <a:buNone/>
              <a:defRPr sz="1000"/>
            </a:lvl2pPr>
            <a:lvl3pPr marL="0" indent="0">
              <a:spcBef>
                <a:spcPts val="0"/>
              </a:spcBef>
              <a:buNone/>
              <a:defRPr sz="1000"/>
            </a:lvl3pPr>
            <a:lvl4pPr marL="0" indent="0">
              <a:spcBef>
                <a:spcPts val="0"/>
              </a:spcBef>
              <a:buNone/>
              <a:defRPr sz="1000"/>
            </a:lvl4pPr>
            <a:lvl5pPr marL="0" indent="0">
              <a:spcBef>
                <a:spcPts val="0"/>
              </a:spcBef>
              <a:buNone/>
              <a:defRPr sz="1000"/>
            </a:lvl5pPr>
            <a:lvl6pPr marL="0" indent="0">
              <a:spcBef>
                <a:spcPts val="0"/>
              </a:spcBef>
              <a:buNone/>
              <a:defRPr sz="1000"/>
            </a:lvl6pPr>
            <a:lvl7pPr marL="0" indent="0">
              <a:spcBef>
                <a:spcPts val="0"/>
              </a:spcBef>
              <a:buNone/>
              <a:defRPr sz="1000"/>
            </a:lvl7pPr>
            <a:lvl8pPr marL="0" indent="0">
              <a:spcBef>
                <a:spcPts val="0"/>
              </a:spcBef>
              <a:buNone/>
              <a:defRPr sz="1000"/>
            </a:lvl8pPr>
            <a:lvl9pPr marL="0" indent="0">
              <a:spcBef>
                <a:spcPts val="0"/>
              </a:spcBef>
              <a:buNone/>
              <a:defRPr sz="1000"/>
            </a:lvl9pPr>
          </a:lstStyle>
          <a:p>
            <a:pPr lvl="0"/>
            <a:r>
              <a:rPr lang="en-US" dirty="0"/>
              <a:t>[Optional photo caption]</a:t>
            </a:r>
          </a:p>
        </p:txBody>
      </p:sp>
      <p:sp>
        <p:nvSpPr>
          <p:cNvPr id="4" name="Picture Placeholder 1">
            <a:extLst>
              <a:ext uri="{FF2B5EF4-FFF2-40B4-BE49-F238E27FC236}">
                <a16:creationId xmlns:a16="http://schemas.microsoft.com/office/drawing/2014/main" id="{F62EF48E-356C-2242-ADD1-8AEA6280E3AF}"/>
              </a:ext>
            </a:extLst>
          </p:cNvPr>
          <p:cNvSpPr>
            <a:spLocks noGrp="1"/>
          </p:cNvSpPr>
          <p:nvPr>
            <p:ph type="pic" sz="quarter" idx="10"/>
          </p:nvPr>
        </p:nvSpPr>
        <p:spPr>
          <a:xfrm>
            <a:off x="0" y="2103120"/>
            <a:ext cx="8290560" cy="4754880"/>
          </a:xfrm>
          <a:solidFill>
            <a:srgbClr val="F4F0ED"/>
          </a:solidFill>
        </p:spPr>
        <p:txBody>
          <a:bodyPr anchor="ctr" anchorCtr="0">
            <a:noAutofit/>
          </a:bodyPr>
          <a:lstStyle>
            <a:lvl1pPr marL="0" indent="0" algn="ctr">
              <a:spcBef>
                <a:spcPts val="0"/>
              </a:spcBef>
              <a:buNone/>
              <a:defRPr sz="1000"/>
            </a:lvl1pPr>
          </a:lstStyle>
          <a:p>
            <a:r>
              <a:rPr lang="en-US"/>
              <a:t>Click icon to add picture</a:t>
            </a:r>
            <a:endParaRPr lang="en-US" dirty="0"/>
          </a:p>
        </p:txBody>
      </p:sp>
      <p:sp>
        <p:nvSpPr>
          <p:cNvPr id="7" name="Text Placeholder 2">
            <a:extLst>
              <a:ext uri="{FF2B5EF4-FFF2-40B4-BE49-F238E27FC236}">
                <a16:creationId xmlns:a16="http://schemas.microsoft.com/office/drawing/2014/main" id="{044CA248-D2A9-BE4C-8A71-862CADED0244}"/>
              </a:ext>
            </a:extLst>
          </p:cNvPr>
          <p:cNvSpPr>
            <a:spLocks noGrp="1"/>
          </p:cNvSpPr>
          <p:nvPr>
            <p:ph type="body" sz="quarter" idx="13" hasCustomPrompt="1"/>
          </p:nvPr>
        </p:nvSpPr>
        <p:spPr>
          <a:xfrm>
            <a:off x="8290561" y="1600200"/>
            <a:ext cx="3413760" cy="411480"/>
          </a:xfrm>
        </p:spPr>
        <p:txBody>
          <a:bodyPr anchor="b" anchorCtr="0">
            <a:noAutofit/>
          </a:bodyPr>
          <a:lstStyle>
            <a:lvl1pPr marL="0" indent="0">
              <a:spcBef>
                <a:spcPts val="0"/>
              </a:spcBef>
              <a:buNone/>
              <a:defRPr sz="1000"/>
            </a:lvl1pPr>
            <a:lvl2pPr marL="0" indent="0">
              <a:spcBef>
                <a:spcPts val="0"/>
              </a:spcBef>
              <a:buNone/>
              <a:defRPr sz="1000"/>
            </a:lvl2pPr>
            <a:lvl3pPr marL="0" indent="0">
              <a:spcBef>
                <a:spcPts val="0"/>
              </a:spcBef>
              <a:buNone/>
              <a:defRPr sz="1000"/>
            </a:lvl3pPr>
            <a:lvl4pPr marL="0" indent="0">
              <a:spcBef>
                <a:spcPts val="0"/>
              </a:spcBef>
              <a:buNone/>
              <a:defRPr sz="1000"/>
            </a:lvl4pPr>
            <a:lvl5pPr marL="0" indent="0">
              <a:spcBef>
                <a:spcPts val="0"/>
              </a:spcBef>
              <a:buNone/>
              <a:defRPr sz="1000"/>
            </a:lvl5pPr>
            <a:lvl6pPr marL="0" indent="0">
              <a:spcBef>
                <a:spcPts val="0"/>
              </a:spcBef>
              <a:buNone/>
              <a:defRPr sz="1000"/>
            </a:lvl6pPr>
            <a:lvl7pPr marL="0" indent="0">
              <a:spcBef>
                <a:spcPts val="0"/>
              </a:spcBef>
              <a:buNone/>
              <a:defRPr sz="1000"/>
            </a:lvl7pPr>
            <a:lvl8pPr marL="0" indent="0">
              <a:spcBef>
                <a:spcPts val="0"/>
              </a:spcBef>
              <a:buNone/>
              <a:defRPr sz="1000"/>
            </a:lvl8pPr>
            <a:lvl9pPr marL="0" indent="0">
              <a:spcBef>
                <a:spcPts val="0"/>
              </a:spcBef>
              <a:buNone/>
              <a:defRPr sz="1000"/>
            </a:lvl9pPr>
          </a:lstStyle>
          <a:p>
            <a:pPr lvl="0"/>
            <a:r>
              <a:rPr lang="en-US" dirty="0"/>
              <a:t>[Optional photo caption]</a:t>
            </a:r>
          </a:p>
        </p:txBody>
      </p:sp>
      <p:sp>
        <p:nvSpPr>
          <p:cNvPr id="5" name="Picture Placeholder 2">
            <a:extLst>
              <a:ext uri="{FF2B5EF4-FFF2-40B4-BE49-F238E27FC236}">
                <a16:creationId xmlns:a16="http://schemas.microsoft.com/office/drawing/2014/main" id="{8DA8240D-0BD4-F841-8B8F-61635137F8E9}"/>
              </a:ext>
            </a:extLst>
          </p:cNvPr>
          <p:cNvSpPr>
            <a:spLocks noGrp="1"/>
          </p:cNvSpPr>
          <p:nvPr>
            <p:ph type="pic" sz="quarter" idx="12"/>
          </p:nvPr>
        </p:nvSpPr>
        <p:spPr>
          <a:xfrm>
            <a:off x="8290560" y="2103120"/>
            <a:ext cx="3901440" cy="4754880"/>
          </a:xfrm>
          <a:solidFill>
            <a:srgbClr val="B5ADAD"/>
          </a:solidFill>
        </p:spPr>
        <p:txBody>
          <a:bodyPr anchor="ctr" anchorCtr="0">
            <a:noAutofit/>
          </a:bodyPr>
          <a:lstStyle>
            <a:lvl1pPr marL="0" indent="0" algn="ctr">
              <a:spcBef>
                <a:spcPts val="0"/>
              </a:spcBef>
              <a:buNone/>
              <a:defRPr sz="1000">
                <a:solidFill>
                  <a:schemeClr val="tx1"/>
                </a:solidFill>
              </a:defRPr>
            </a:lvl1pPr>
          </a:lstStyle>
          <a:p>
            <a:r>
              <a:rPr lang="en-US"/>
              <a:t>Click icon to add picture</a:t>
            </a:r>
            <a:endParaRPr lang="en-US" dirty="0"/>
          </a:p>
        </p:txBody>
      </p:sp>
      <p:sp>
        <p:nvSpPr>
          <p:cNvPr id="3" name="Slide Number">
            <a:extLst>
              <a:ext uri="{FF2B5EF4-FFF2-40B4-BE49-F238E27FC236}">
                <a16:creationId xmlns:a16="http://schemas.microsoft.com/office/drawing/2014/main" id="{55695995-E9EC-9741-9AB6-FA7A10F35496}"/>
              </a:ext>
            </a:extLst>
          </p:cNvPr>
          <p:cNvSpPr>
            <a:spLocks noGrp="1"/>
          </p:cNvSpPr>
          <p:nvPr>
            <p:ph type="sldNum" sz="quarter" idx="14"/>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582475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CD4D62C-8EA9-44FC-83B2-701A7A41EF41}"/>
              </a:ext>
            </a:extLst>
          </p:cNvPr>
          <p:cNvSpPr>
            <a:spLocks noGrp="1"/>
          </p:cNvSpPr>
          <p:nvPr>
            <p:ph type="title" hasCustomPrompt="1"/>
          </p:nvPr>
        </p:nvSpPr>
        <p:spPr/>
        <p:txBody>
          <a:bodyPr/>
          <a:lstStyle/>
          <a:p>
            <a:r>
              <a:rPr lang="en-US" dirty="0"/>
              <a:t>[Slide title]</a:t>
            </a:r>
          </a:p>
        </p:txBody>
      </p:sp>
      <p:sp>
        <p:nvSpPr>
          <p:cNvPr id="3" name="Slide Number">
            <a:extLst>
              <a:ext uri="{FF2B5EF4-FFF2-40B4-BE49-F238E27FC236}">
                <a16:creationId xmlns:a16="http://schemas.microsoft.com/office/drawing/2014/main" id="{6E475588-47DB-0041-A49C-8F0EF8600652}"/>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313475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Photo">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BF1F789-5F18-4A39-AD7A-F27D50655E13}"/>
              </a:ext>
            </a:extLst>
          </p:cNvPr>
          <p:cNvSpPr>
            <a:spLocks noGrp="1"/>
          </p:cNvSpPr>
          <p:nvPr>
            <p:ph type="ctrTitle" hasCustomPrompt="1"/>
          </p:nvPr>
        </p:nvSpPr>
        <p:spPr>
          <a:xfrm>
            <a:off x="486833" y="2834640"/>
            <a:ext cx="5730240" cy="1779684"/>
          </a:xfrm>
        </p:spPr>
        <p:txBody>
          <a:bodyPr anchor="t" anchorCtr="0"/>
          <a:lstStyle>
            <a:lvl1pPr algn="l">
              <a:defRPr sz="3200">
                <a:solidFill>
                  <a:schemeClr val="tx1"/>
                </a:solidFill>
              </a:defRPr>
            </a:lvl1pPr>
          </a:lstStyle>
          <a:p>
            <a:r>
              <a:rPr lang="en-US" dirty="0"/>
              <a:t>[Presentation title, </a:t>
            </a:r>
            <a:br>
              <a:rPr lang="en-US" dirty="0"/>
            </a:br>
            <a:r>
              <a:rPr lang="en-US" dirty="0"/>
              <a:t>four lines max]</a:t>
            </a:r>
          </a:p>
        </p:txBody>
      </p:sp>
      <p:cxnSp>
        <p:nvCxnSpPr>
          <p:cNvPr id="10" name="Line">
            <a:extLst>
              <a:ext uri="{FF2B5EF4-FFF2-40B4-BE49-F238E27FC236}">
                <a16:creationId xmlns:a16="http://schemas.microsoft.com/office/drawing/2014/main" id="{26A76A1E-D9BB-3D47-BDB3-0A2EB2F6A22E}"/>
              </a:ext>
            </a:extLst>
          </p:cNvPr>
          <p:cNvCxnSpPr>
            <a:cxnSpLocks/>
          </p:cNvCxnSpPr>
          <p:nvPr/>
        </p:nvCxnSpPr>
        <p:spPr bwMode="hidden">
          <a:xfrm>
            <a:off x="486832" y="4846320"/>
            <a:ext cx="1706880" cy="0"/>
          </a:xfrm>
          <a:prstGeom prst="line">
            <a:avLst/>
          </a:prstGeom>
          <a:ln w="25400" cap="flat">
            <a:solidFill>
              <a:srgbClr val="FFD100"/>
            </a:solidFill>
          </a:ln>
        </p:spPr>
        <p:style>
          <a:lnRef idx="1">
            <a:schemeClr val="accent1"/>
          </a:lnRef>
          <a:fillRef idx="0">
            <a:schemeClr val="accent1"/>
          </a:fillRef>
          <a:effectRef idx="0">
            <a:schemeClr val="dk1"/>
          </a:effectRef>
          <a:fontRef idx="minor">
            <a:schemeClr val="lt1"/>
          </a:fontRef>
        </p:style>
      </p:cxnSp>
      <p:sp>
        <p:nvSpPr>
          <p:cNvPr id="3" name="Subtitle">
            <a:extLst>
              <a:ext uri="{FF2B5EF4-FFF2-40B4-BE49-F238E27FC236}">
                <a16:creationId xmlns:a16="http://schemas.microsoft.com/office/drawing/2014/main" id="{DCD36CB7-C5B7-427E-B007-04E7C37DC940}"/>
              </a:ext>
            </a:extLst>
          </p:cNvPr>
          <p:cNvSpPr>
            <a:spLocks noGrp="1"/>
          </p:cNvSpPr>
          <p:nvPr>
            <p:ph type="subTitle" idx="1" hasCustomPrompt="1"/>
          </p:nvPr>
        </p:nvSpPr>
        <p:spPr>
          <a:xfrm>
            <a:off x="486833" y="5074921"/>
            <a:ext cx="5730240" cy="822893"/>
          </a:xfrm>
        </p:spPr>
        <p:txBody>
          <a:bodyPr>
            <a:noAutofit/>
          </a:bodyPr>
          <a:lstStyle>
            <a:lvl1pPr marL="0" marR="0" indent="0" algn="l" defTabSz="685800" rtl="0" eaLnBrk="1" fontAlgn="auto" latinLnBrk="0" hangingPunct="1">
              <a:lnSpc>
                <a:spcPct val="100000"/>
              </a:lnSpc>
              <a:spcBef>
                <a:spcPts val="0"/>
              </a:spcBef>
              <a:spcAft>
                <a:spcPts val="0"/>
              </a:spcAft>
              <a:buClrTx/>
              <a:buSzTx/>
              <a:buFont typeface="Wells Fargo Sans" panose="020B0503020203020204" pitchFamily="34" charset="0"/>
              <a:buNone/>
              <a:tabLst/>
              <a:defRPr sz="1200" baseline="0"/>
            </a:lvl1pPr>
            <a:lvl2pPr marL="0" indent="0" algn="l">
              <a:spcBef>
                <a:spcPts val="0"/>
              </a:spcBef>
              <a:spcAft>
                <a:spcPts val="0"/>
              </a:spcAft>
              <a:buNone/>
              <a:defRPr sz="1200"/>
            </a:lvl2pPr>
            <a:lvl3pPr marL="0" indent="0" algn="l">
              <a:spcBef>
                <a:spcPts val="0"/>
              </a:spcBef>
              <a:spcAft>
                <a:spcPts val="0"/>
              </a:spcAft>
              <a:buNone/>
              <a:defRPr sz="1200"/>
            </a:lvl3pPr>
            <a:lvl4pPr marL="0" indent="0" algn="l">
              <a:spcBef>
                <a:spcPts val="0"/>
              </a:spcBef>
              <a:spcAft>
                <a:spcPts val="0"/>
              </a:spcAft>
              <a:buNone/>
              <a:defRPr sz="1200"/>
            </a:lvl4pPr>
            <a:lvl5pPr marL="0" indent="0" algn="l">
              <a:spcBef>
                <a:spcPts val="0"/>
              </a:spcBef>
              <a:spcAft>
                <a:spcPts val="0"/>
              </a:spcAft>
              <a:buNone/>
              <a:defRPr sz="1200"/>
            </a:lvl5pPr>
            <a:lvl6pPr marL="0" indent="0" algn="l">
              <a:spcBef>
                <a:spcPts val="0"/>
              </a:spcBef>
              <a:spcAft>
                <a:spcPts val="0"/>
              </a:spcAft>
              <a:buNone/>
              <a:defRPr sz="1200"/>
            </a:lvl6pPr>
            <a:lvl7pPr marL="0" indent="0" algn="l">
              <a:spcBef>
                <a:spcPts val="0"/>
              </a:spcBef>
              <a:spcAft>
                <a:spcPts val="0"/>
              </a:spcAft>
              <a:buNone/>
              <a:defRPr sz="1200"/>
            </a:lvl7pPr>
            <a:lvl8pPr marL="0" indent="0" algn="l">
              <a:spcBef>
                <a:spcPts val="0"/>
              </a:spcBef>
              <a:spcAft>
                <a:spcPts val="0"/>
              </a:spcAft>
              <a:buNone/>
              <a:defRPr sz="1200"/>
            </a:lvl8pPr>
            <a:lvl9pPr marL="0" indent="0" algn="l">
              <a:spcBef>
                <a:spcPts val="0"/>
              </a:spcBef>
              <a:spcAft>
                <a:spcPts val="0"/>
              </a:spcAft>
              <a:buNone/>
              <a:defRPr sz="1200"/>
            </a:lvl9pPr>
          </a:lstStyle>
          <a:p>
            <a:r>
              <a:rPr lang="en-US" dirty="0"/>
              <a:t>[Date]</a:t>
            </a:r>
          </a:p>
          <a:p>
            <a:r>
              <a:rPr lang="en-US" dirty="0"/>
              <a:t>[Presenter 1]</a:t>
            </a:r>
          </a:p>
          <a:p>
            <a:r>
              <a:rPr lang="en-US" dirty="0"/>
              <a:t>[Presenter 2]</a:t>
            </a:r>
          </a:p>
        </p:txBody>
      </p:sp>
      <p:sp>
        <p:nvSpPr>
          <p:cNvPr id="6" name="Picture">
            <a:extLst>
              <a:ext uri="{FF2B5EF4-FFF2-40B4-BE49-F238E27FC236}">
                <a16:creationId xmlns:a16="http://schemas.microsoft.com/office/drawing/2014/main" id="{73EA1C7A-1FB4-554C-9536-79F942D44345}"/>
              </a:ext>
            </a:extLst>
          </p:cNvPr>
          <p:cNvSpPr>
            <a:spLocks noGrp="1"/>
          </p:cNvSpPr>
          <p:nvPr>
            <p:ph type="pic" sz="quarter" idx="10"/>
          </p:nvPr>
        </p:nvSpPr>
        <p:spPr>
          <a:xfrm>
            <a:off x="6949440" y="2148840"/>
            <a:ext cx="4754880" cy="4023360"/>
          </a:xfrm>
          <a:solidFill>
            <a:srgbClr val="F4F0ED"/>
          </a:solidFill>
        </p:spPr>
        <p:txBody>
          <a:bodyPr anchor="ctr" anchorCtr="0"/>
          <a:lstStyle>
            <a:lvl1pPr marL="0" indent="0" algn="ctr">
              <a:buNone/>
              <a:defRPr sz="1000"/>
            </a:lvl1pPr>
          </a:lstStyle>
          <a:p>
            <a:r>
              <a:rPr lang="en-US"/>
              <a:t>Click icon to add picture</a:t>
            </a:r>
          </a:p>
        </p:txBody>
      </p:sp>
    </p:spTree>
    <p:extLst>
      <p:ext uri="{BB962C8B-B14F-4D97-AF65-F5344CB8AC3E}">
        <p14:creationId xmlns:p14="http://schemas.microsoft.com/office/powerpoint/2010/main" val="1328391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a:extLst>
              <a:ext uri="{FF2B5EF4-FFF2-40B4-BE49-F238E27FC236}">
                <a16:creationId xmlns:a16="http://schemas.microsoft.com/office/drawing/2014/main" id="{665BEEFC-B89E-9C41-8260-1542F0B43A25}"/>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2098757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End Slide">
    <p:spTree>
      <p:nvGrpSpPr>
        <p:cNvPr id="1" name=""/>
        <p:cNvGrpSpPr/>
        <p:nvPr/>
      </p:nvGrpSpPr>
      <p:grpSpPr>
        <a:xfrm>
          <a:off x="0" y="0"/>
          <a:ext cx="0" cy="0"/>
          <a:chOff x="0" y="0"/>
          <a:chExt cx="0" cy="0"/>
        </a:xfrm>
      </p:grpSpPr>
      <p:sp>
        <p:nvSpPr>
          <p:cNvPr id="6" name="Thank You">
            <a:extLst>
              <a:ext uri="{FF2B5EF4-FFF2-40B4-BE49-F238E27FC236}">
                <a16:creationId xmlns:a16="http://schemas.microsoft.com/office/drawing/2014/main" id="{D5C8B33B-B32E-0C4D-947A-87A5447D23F3}"/>
              </a:ext>
            </a:extLst>
          </p:cNvPr>
          <p:cNvSpPr txBox="1">
            <a:spLocks/>
          </p:cNvSpPr>
          <p:nvPr/>
        </p:nvSpPr>
        <p:spPr>
          <a:xfrm>
            <a:off x="487679" y="1600202"/>
            <a:ext cx="11217487" cy="1600199"/>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3700" kern="1200">
                <a:solidFill>
                  <a:schemeClr val="tx1"/>
                </a:solidFill>
                <a:latin typeface="+mj-lt"/>
                <a:ea typeface="+mj-ea"/>
                <a:cs typeface="+mj-cs"/>
              </a:defRPr>
            </a:lvl1pPr>
          </a:lstStyle>
          <a:p>
            <a:r>
              <a:rPr lang="en-US" sz="3200" dirty="0"/>
              <a:t>Thank you</a:t>
            </a:r>
          </a:p>
        </p:txBody>
      </p:sp>
      <p:sp>
        <p:nvSpPr>
          <p:cNvPr id="8" name="Text Placeholder 1">
            <a:extLst>
              <a:ext uri="{FF2B5EF4-FFF2-40B4-BE49-F238E27FC236}">
                <a16:creationId xmlns:a16="http://schemas.microsoft.com/office/drawing/2014/main" id="{D580231D-7943-F647-B67D-262940DDDB85}"/>
              </a:ext>
            </a:extLst>
          </p:cNvPr>
          <p:cNvSpPr>
            <a:spLocks noGrp="1"/>
          </p:cNvSpPr>
          <p:nvPr>
            <p:ph type="body" sz="quarter" idx="10" hasCustomPrompt="1"/>
          </p:nvPr>
        </p:nvSpPr>
        <p:spPr>
          <a:xfrm>
            <a:off x="487680" y="4341847"/>
            <a:ext cx="3413760" cy="1830355"/>
          </a:xfrm>
        </p:spPr>
        <p:txBody>
          <a:bodyPr anchor="b" anchorCtr="0">
            <a:noAutofit/>
          </a:bodyPr>
          <a:lstStyle>
            <a:lvl1pPr marL="0" indent="0">
              <a:spcBef>
                <a:spcPts val="0"/>
              </a:spcBef>
              <a:buFontTx/>
              <a:buNone/>
              <a:defRPr sz="1000"/>
            </a:lvl1pPr>
            <a:lvl2pPr marL="0" indent="0">
              <a:spcBef>
                <a:spcPts val="0"/>
              </a:spcBef>
              <a:buFontTx/>
              <a:buNone/>
              <a:defRPr sz="1000"/>
            </a:lvl2pPr>
            <a:lvl3pPr marL="0" indent="0">
              <a:spcBef>
                <a:spcPts val="0"/>
              </a:spcBef>
              <a:buFontTx/>
              <a:buNone/>
              <a:defRPr sz="1000"/>
            </a:lvl3pPr>
            <a:lvl4pPr marL="0" indent="0">
              <a:spcBef>
                <a:spcPts val="0"/>
              </a:spcBef>
              <a:buFontTx/>
              <a:buNone/>
              <a:defRPr sz="1000"/>
            </a:lvl4pPr>
            <a:lvl5pPr marL="0" indent="0">
              <a:spcBef>
                <a:spcPts val="0"/>
              </a:spcBef>
              <a:buFontTx/>
              <a:buNone/>
              <a:defRPr sz="1000"/>
            </a:lvl5pPr>
            <a:lvl6pPr marL="0" indent="0">
              <a:spcBef>
                <a:spcPts val="0"/>
              </a:spcBef>
              <a:buFontTx/>
              <a:buNone/>
              <a:defRPr sz="1000"/>
            </a:lvl6pPr>
            <a:lvl7pPr marL="0" indent="0">
              <a:spcBef>
                <a:spcPts val="0"/>
              </a:spcBef>
              <a:buFontTx/>
              <a:buNone/>
              <a:defRPr sz="1000"/>
            </a:lvl7pPr>
            <a:lvl8pPr marL="0" indent="0">
              <a:spcBef>
                <a:spcPts val="0"/>
              </a:spcBef>
              <a:buFontTx/>
              <a:buNone/>
              <a:defRPr sz="1000"/>
            </a:lvl8pPr>
            <a:lvl9pPr marL="0" indent="0">
              <a:spcBef>
                <a:spcPts val="0"/>
              </a:spcBef>
              <a:buFontTx/>
              <a:buNone/>
              <a:defRPr sz="1000"/>
            </a:lvl9pPr>
          </a:lstStyle>
          <a:p>
            <a:pPr lvl="0"/>
            <a:r>
              <a:rPr lang="en-US" dirty="0"/>
              <a:t>[Optional contact information]</a:t>
            </a:r>
          </a:p>
        </p:txBody>
      </p:sp>
    </p:spTree>
    <p:extLst>
      <p:ext uri="{BB962C8B-B14F-4D97-AF65-F5344CB8AC3E}">
        <p14:creationId xmlns:p14="http://schemas.microsoft.com/office/powerpoint/2010/main" val="3680987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Agenda One Column">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cxnSp>
        <p:nvCxnSpPr>
          <p:cNvPr id="4" name="Line">
            <a:extLst>
              <a:ext uri="{FF2B5EF4-FFF2-40B4-BE49-F238E27FC236}">
                <a16:creationId xmlns:a16="http://schemas.microsoft.com/office/drawing/2014/main" id="{4D348C42-76C9-E94C-BD38-85471A87E30C}"/>
              </a:ext>
            </a:extLst>
          </p:cNvPr>
          <p:cNvCxnSpPr>
            <a:cxnSpLocks/>
          </p:cNvCxnSpPr>
          <p:nvPr/>
        </p:nvCxnSpPr>
        <p:spPr bwMode="hidden">
          <a:xfrm>
            <a:off x="487680" y="1600200"/>
            <a:ext cx="5364480" cy="0"/>
          </a:xfrm>
          <a:prstGeom prst="line">
            <a:avLst/>
          </a:prstGeom>
          <a:ln w="19050" cap="flat">
            <a:solidFill>
              <a:srgbClr val="FFD100"/>
            </a:solidFill>
          </a:ln>
        </p:spPr>
        <p:style>
          <a:lnRef idx="1">
            <a:schemeClr val="accent1"/>
          </a:lnRef>
          <a:fillRef idx="0">
            <a:schemeClr val="accent1"/>
          </a:fillRef>
          <a:effectRef idx="0">
            <a:schemeClr val="dk1"/>
          </a:effectRef>
          <a:fontRef idx="minor">
            <a:schemeClr val="lt1"/>
          </a:fontRef>
        </p:style>
      </p:cxn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487680" y="1828800"/>
            <a:ext cx="5364480" cy="4340224"/>
          </a:xfrm>
        </p:spPr>
        <p:txBody>
          <a:bodyPr numCol="1"/>
          <a:lstStyle>
            <a:lvl1pPr marL="171450" indent="-171450">
              <a:buFont typeface="Wells Fargo Sans" panose="020B0503020203020204" pitchFamily="34" charset="0"/>
              <a:buChar char="•"/>
              <a:tabLst>
                <a:tab pos="4024313" algn="r"/>
              </a:tabLst>
              <a:defRPr/>
            </a:lvl1pPr>
            <a:lvl2pPr marL="342900" indent="-171450">
              <a:tabLst>
                <a:tab pos="4024313" algn="r"/>
              </a:tabLst>
              <a:defRPr/>
            </a:lvl2pPr>
            <a:lvl3pPr marL="514350" indent="-171450">
              <a:tabLst>
                <a:tab pos="4024313" algn="r"/>
              </a:tabLst>
              <a:defRPr/>
            </a:lvl3pPr>
            <a:lvl4pPr marL="685800" indent="-171450">
              <a:tabLst>
                <a:tab pos="4024313" algn="r"/>
              </a:tabLst>
              <a:defRPr/>
            </a:lvl4pPr>
            <a:lvl5pPr marL="857250" indent="-171450">
              <a:tabLst>
                <a:tab pos="4024313" algn="r"/>
              </a:tabLst>
              <a:defRPr/>
            </a:lvl5pPr>
            <a:lvl6pPr marL="1028700" indent="-171450">
              <a:tabLst>
                <a:tab pos="4024313" algn="r"/>
              </a:tabLst>
              <a:defRPr/>
            </a:lvl6pPr>
            <a:lvl7pPr marL="1200150" indent="-171450">
              <a:tabLst>
                <a:tab pos="4024313" algn="r"/>
              </a:tabLst>
              <a:defRPr/>
            </a:lvl7pPr>
            <a:lvl8pPr marL="1371600" indent="-171450">
              <a:tabLst>
                <a:tab pos="4024313" algn="r"/>
              </a:tabLst>
              <a:defRPr/>
            </a:lvl8pPr>
            <a:lvl9pPr marL="1543050" indent="-171450">
              <a:tabLst>
                <a:tab pos="4024313" algn="r"/>
              </a:tabLs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F7941C5E-69DA-4A4E-99CB-9F761C379188}"/>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38948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Agenda Two Columns">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cxnSp>
        <p:nvCxnSpPr>
          <p:cNvPr id="4" name="Line">
            <a:extLst>
              <a:ext uri="{FF2B5EF4-FFF2-40B4-BE49-F238E27FC236}">
                <a16:creationId xmlns:a16="http://schemas.microsoft.com/office/drawing/2014/main" id="{4D348C42-76C9-E94C-BD38-85471A87E30C}"/>
              </a:ext>
            </a:extLst>
          </p:cNvPr>
          <p:cNvCxnSpPr>
            <a:cxnSpLocks/>
          </p:cNvCxnSpPr>
          <p:nvPr/>
        </p:nvCxnSpPr>
        <p:spPr bwMode="hidden">
          <a:xfrm>
            <a:off x="487680" y="1600200"/>
            <a:ext cx="5364480" cy="0"/>
          </a:xfrm>
          <a:prstGeom prst="line">
            <a:avLst/>
          </a:prstGeom>
          <a:ln w="19050" cap="flat">
            <a:solidFill>
              <a:srgbClr val="FFD100"/>
            </a:solidFill>
          </a:ln>
        </p:spPr>
        <p:style>
          <a:lnRef idx="1">
            <a:schemeClr val="accent1"/>
          </a:lnRef>
          <a:fillRef idx="0">
            <a:schemeClr val="accent1"/>
          </a:fillRef>
          <a:effectRef idx="0">
            <a:schemeClr val="dk1"/>
          </a:effectRef>
          <a:fontRef idx="minor">
            <a:schemeClr val="lt1"/>
          </a:fontRef>
        </p:style>
      </p:cxnSp>
      <p:cxnSp>
        <p:nvCxnSpPr>
          <p:cNvPr id="9" name="Line">
            <a:extLst>
              <a:ext uri="{FF2B5EF4-FFF2-40B4-BE49-F238E27FC236}">
                <a16:creationId xmlns:a16="http://schemas.microsoft.com/office/drawing/2014/main" id="{827E2BA7-0F08-6A47-9026-1A567427BC27}"/>
              </a:ext>
            </a:extLst>
          </p:cNvPr>
          <p:cNvCxnSpPr>
            <a:cxnSpLocks/>
          </p:cNvCxnSpPr>
          <p:nvPr/>
        </p:nvCxnSpPr>
        <p:spPr bwMode="hidden">
          <a:xfrm>
            <a:off x="6339840" y="1600200"/>
            <a:ext cx="5364480" cy="0"/>
          </a:xfrm>
          <a:prstGeom prst="line">
            <a:avLst/>
          </a:prstGeom>
          <a:ln w="19050" cap="flat">
            <a:solidFill>
              <a:srgbClr val="FFD100"/>
            </a:solidFill>
          </a:ln>
        </p:spPr>
        <p:style>
          <a:lnRef idx="1">
            <a:schemeClr val="accent1"/>
          </a:lnRef>
          <a:fillRef idx="0">
            <a:schemeClr val="accent1"/>
          </a:fillRef>
          <a:effectRef idx="0">
            <a:schemeClr val="dk1"/>
          </a:effectRef>
          <a:fontRef idx="minor">
            <a:schemeClr val="lt1"/>
          </a:fontRef>
        </p:style>
      </p:cxn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487679" y="1828802"/>
            <a:ext cx="11217487" cy="4340224"/>
          </a:xfrm>
        </p:spPr>
        <p:txBody>
          <a:bodyPr numCol="2"/>
          <a:lstStyle>
            <a:lvl1pPr marL="171450" indent="-171450">
              <a:buFont typeface="Wells Fargo Sans" panose="020B0503020203020204" pitchFamily="34" charset="0"/>
              <a:buChar char="•"/>
              <a:tabLst>
                <a:tab pos="4024313" algn="r"/>
              </a:tabLst>
              <a:defRPr/>
            </a:lvl1pPr>
            <a:lvl2pPr marL="342900" indent="-171450">
              <a:tabLst>
                <a:tab pos="4024313" algn="r"/>
              </a:tabLst>
              <a:defRPr/>
            </a:lvl2pPr>
            <a:lvl3pPr marL="514350" indent="-171450">
              <a:tabLst>
                <a:tab pos="4024313" algn="r"/>
              </a:tabLst>
              <a:defRPr/>
            </a:lvl3pPr>
            <a:lvl4pPr marL="685800" indent="-171450">
              <a:tabLst>
                <a:tab pos="4024313" algn="r"/>
              </a:tabLst>
              <a:defRPr/>
            </a:lvl4pPr>
            <a:lvl5pPr marL="857250" indent="-171450">
              <a:tabLst>
                <a:tab pos="4024313" algn="r"/>
              </a:tabLst>
              <a:defRPr/>
            </a:lvl5pPr>
            <a:lvl6pPr marL="1028700" indent="-171450">
              <a:tabLst>
                <a:tab pos="4024313" algn="r"/>
              </a:tabLst>
              <a:defRPr/>
            </a:lvl6pPr>
            <a:lvl7pPr marL="1200150" indent="-171450">
              <a:tabLst>
                <a:tab pos="4024313" algn="r"/>
              </a:tabLst>
              <a:defRPr/>
            </a:lvl7pPr>
            <a:lvl8pPr marL="1371600" indent="-171450">
              <a:tabLst>
                <a:tab pos="4024313" algn="r"/>
              </a:tabLst>
              <a:defRPr/>
            </a:lvl8pPr>
            <a:lvl9pPr marL="1543050" indent="-171450">
              <a:tabLst>
                <a:tab pos="4024313" algn="r"/>
              </a:tabLs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07DB0427-6005-7646-A1DA-069FBA064B9C}"/>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432945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486833" y="1600202"/>
            <a:ext cx="11216640" cy="45688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16C968B0-98BE-A54C-8F1A-69CB67A0FBF6}"/>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725966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Large Text">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487680" y="1600202"/>
            <a:ext cx="7315200" cy="4568825"/>
          </a:xfrm>
        </p:spPr>
        <p:txBody>
          <a:bodyPr>
            <a:noAutofit/>
          </a:bodyPr>
          <a:lstStyle>
            <a:lvl1pPr marL="274320" indent="-274320">
              <a:lnSpc>
                <a:spcPct val="100000"/>
              </a:lnSpc>
              <a:buFont typeface="Wells Fargo Sans Display" panose="020B0503020203020204" pitchFamily="34" charset="0"/>
              <a:buChar char="•"/>
              <a:defRPr sz="2400">
                <a:latin typeface="+mj-lt"/>
              </a:defRPr>
            </a:lvl1pPr>
            <a:lvl2pPr marL="548640" indent="-274320">
              <a:lnSpc>
                <a:spcPct val="100000"/>
              </a:lnSpc>
              <a:buFont typeface="Wells Fargo Sans Display" panose="020B0503020203020204" pitchFamily="34" charset="0"/>
              <a:buChar char="–"/>
              <a:defRPr sz="2400">
                <a:latin typeface="+mj-lt"/>
              </a:defRPr>
            </a:lvl2pPr>
            <a:lvl3pPr marL="822960" indent="-274320">
              <a:lnSpc>
                <a:spcPct val="100000"/>
              </a:lnSpc>
              <a:buFont typeface="Wells Fargo Sans Display" panose="020B0503020203020204" pitchFamily="34" charset="0"/>
              <a:buChar char="–"/>
              <a:defRPr sz="2400">
                <a:latin typeface="+mj-lt"/>
              </a:defRPr>
            </a:lvl3pPr>
            <a:lvl4pPr marL="1097280" indent="-274320">
              <a:lnSpc>
                <a:spcPct val="100000"/>
              </a:lnSpc>
              <a:buFont typeface="Wells Fargo Sans Display" panose="020B0503020203020204" pitchFamily="34" charset="0"/>
              <a:buChar char="–"/>
              <a:defRPr sz="2400">
                <a:latin typeface="+mj-lt"/>
              </a:defRPr>
            </a:lvl4pPr>
            <a:lvl5pPr marL="1371600" indent="-274320">
              <a:lnSpc>
                <a:spcPct val="100000"/>
              </a:lnSpc>
              <a:buFont typeface="Wells Fargo Sans Display" panose="020B0503020203020204" pitchFamily="34" charset="0"/>
              <a:buChar char="–"/>
              <a:defRPr sz="2400">
                <a:latin typeface="+mj-lt"/>
              </a:defRPr>
            </a:lvl5pPr>
            <a:lvl6pPr marL="1645920" indent="-274320">
              <a:lnSpc>
                <a:spcPct val="100000"/>
              </a:lnSpc>
              <a:buFont typeface="Wells Fargo Sans Display" panose="020B0503020203020204" pitchFamily="34" charset="0"/>
              <a:buChar char="–"/>
              <a:defRPr sz="2400">
                <a:latin typeface="+mj-lt"/>
              </a:defRPr>
            </a:lvl6pPr>
            <a:lvl7pPr marL="1920240" indent="-274320">
              <a:lnSpc>
                <a:spcPct val="100000"/>
              </a:lnSpc>
              <a:buFont typeface="Wells Fargo Sans Display" panose="020B0503020203020204" pitchFamily="34" charset="0"/>
              <a:buChar char="–"/>
              <a:defRPr sz="2400">
                <a:latin typeface="+mj-lt"/>
              </a:defRPr>
            </a:lvl7pPr>
            <a:lvl8pPr marL="2194560" indent="-274320">
              <a:lnSpc>
                <a:spcPct val="100000"/>
              </a:lnSpc>
              <a:buFont typeface="Wells Fargo Sans Display" panose="020B0503020203020204" pitchFamily="34" charset="0"/>
              <a:buChar char="–"/>
              <a:defRPr sz="2400">
                <a:latin typeface="+mj-lt"/>
              </a:defRPr>
            </a:lvl8pPr>
            <a:lvl9pPr marL="2468880" indent="-274320">
              <a:lnSpc>
                <a:spcPct val="100000"/>
              </a:lnSpc>
              <a:buFont typeface="Wells Fargo Sans Display" panose="020B0503020203020204" pitchFamily="34" charset="0"/>
              <a:buChar char="–"/>
              <a:defRPr sz="24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16C968B0-98BE-A54C-8F1A-69CB67A0FBF6}"/>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2968314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6" name="Title">
            <a:extLst>
              <a:ext uri="{FF2B5EF4-FFF2-40B4-BE49-F238E27FC236}">
                <a16:creationId xmlns:a16="http://schemas.microsoft.com/office/drawing/2014/main" id="{5A6DEEE1-C08A-1E44-BEC5-E09044562C19}"/>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487680" y="1600200"/>
            <a:ext cx="536448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6339840" y="1600200"/>
            <a:ext cx="536448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E9BFDC9A-8BFC-8946-84F2-2786226F4A25}"/>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412316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16" name="Title">
            <a:extLst>
              <a:ext uri="{FF2B5EF4-FFF2-40B4-BE49-F238E27FC236}">
                <a16:creationId xmlns:a16="http://schemas.microsoft.com/office/drawing/2014/main" id="{0FEC781B-6995-FC4B-8081-5377A71B27B1}"/>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487681" y="1600200"/>
            <a:ext cx="341376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4389120" y="1600200"/>
            <a:ext cx="341376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3">
            <a:extLst>
              <a:ext uri="{FF2B5EF4-FFF2-40B4-BE49-F238E27FC236}">
                <a16:creationId xmlns:a16="http://schemas.microsoft.com/office/drawing/2014/main" id="{AAE1199F-835A-AB49-B657-252EF2C5A8AA}"/>
              </a:ext>
            </a:extLst>
          </p:cNvPr>
          <p:cNvSpPr>
            <a:spLocks noGrp="1"/>
          </p:cNvSpPr>
          <p:nvPr>
            <p:ph sz="quarter" idx="10"/>
          </p:nvPr>
        </p:nvSpPr>
        <p:spPr>
          <a:xfrm>
            <a:off x="8290562" y="1600200"/>
            <a:ext cx="3414605" cy="4572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77759C7B-BF36-F44D-BEAC-32033DC69731}"/>
              </a:ext>
            </a:extLst>
          </p:cNvPr>
          <p:cNvSpPr>
            <a:spLocks noGrp="1"/>
          </p:cNvSpPr>
          <p:nvPr>
            <p:ph type="sldNum" sz="quarter" idx="11"/>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2309293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idebar Left">
    <p:spTree>
      <p:nvGrpSpPr>
        <p:cNvPr id="1" name=""/>
        <p:cNvGrpSpPr/>
        <p:nvPr/>
      </p:nvGrpSpPr>
      <p:grpSpPr>
        <a:xfrm>
          <a:off x="0" y="0"/>
          <a:ext cx="0" cy="0"/>
          <a:chOff x="0" y="0"/>
          <a:chExt cx="0" cy="0"/>
        </a:xfrm>
      </p:grpSpPr>
      <p:sp>
        <p:nvSpPr>
          <p:cNvPr id="16" name="Title">
            <a:extLst>
              <a:ext uri="{FF2B5EF4-FFF2-40B4-BE49-F238E27FC236}">
                <a16:creationId xmlns:a16="http://schemas.microsoft.com/office/drawing/2014/main" id="{0FEC781B-6995-FC4B-8081-5377A71B27B1}"/>
              </a:ext>
            </a:extLst>
          </p:cNvPr>
          <p:cNvSpPr>
            <a:spLocks noGrp="1"/>
          </p:cNvSpPr>
          <p:nvPr>
            <p:ph type="title" hasCustomPrompt="1"/>
          </p:nvPr>
        </p:nvSpPr>
        <p:spPr>
          <a:xfrm>
            <a:off x="487680" y="457200"/>
            <a:ext cx="1121664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487681" y="1600200"/>
            <a:ext cx="341376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4389121" y="1600200"/>
            <a:ext cx="7315199"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5D805AD4-73CF-FE45-8F86-233D14A0CF8E}"/>
              </a:ext>
            </a:extLst>
          </p:cNvPr>
          <p:cNvSpPr>
            <a:spLocks noGrp="1"/>
          </p:cNvSpPr>
          <p:nvPr>
            <p:ph type="sldNum" sz="quarter" idx="10"/>
          </p:nvPr>
        </p:nvSpPr>
        <p:spPr/>
        <p:txBody>
          <a:bodyPr/>
          <a:lstStyle/>
          <a:p>
            <a:fld id="{EB05743E-F914-4635-AEA3-16F0F1CAD900}" type="slidenum">
              <a:rPr lang="en-US" smtClean="0"/>
              <a:t>‹#›</a:t>
            </a:fld>
            <a:endParaRPr lang="en-US"/>
          </a:p>
        </p:txBody>
      </p:sp>
    </p:spTree>
    <p:extLst>
      <p:ext uri="{BB962C8B-B14F-4D97-AF65-F5344CB8AC3E}">
        <p14:creationId xmlns:p14="http://schemas.microsoft.com/office/powerpoint/2010/main" val="1619677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EF5521F-5C5A-4C48-8B35-7AA5E0604784}"/>
              </a:ext>
            </a:extLst>
          </p:cNvPr>
          <p:cNvSpPr>
            <a:spLocks noGrp="1"/>
          </p:cNvSpPr>
          <p:nvPr>
            <p:ph type="title"/>
          </p:nvPr>
        </p:nvSpPr>
        <p:spPr>
          <a:xfrm>
            <a:off x="487680" y="457200"/>
            <a:ext cx="11216640" cy="1005840"/>
          </a:xfrm>
          <a:prstGeom prst="rect">
            <a:avLst/>
          </a:prstGeom>
        </p:spPr>
        <p:txBody>
          <a:bodyPr vert="horz" lIns="0" tIns="0" rIns="0" bIns="0" rtlCol="0" anchor="t" anchorCtr="0">
            <a:noAutofit/>
          </a:bodyPr>
          <a:lstStyle/>
          <a:p>
            <a:r>
              <a:rPr lang="en-US" dirty="0"/>
              <a:t>[Slide title]</a:t>
            </a:r>
          </a:p>
        </p:txBody>
      </p:sp>
      <p:sp>
        <p:nvSpPr>
          <p:cNvPr id="3" name="Text Placeholder">
            <a:extLst>
              <a:ext uri="{FF2B5EF4-FFF2-40B4-BE49-F238E27FC236}">
                <a16:creationId xmlns:a16="http://schemas.microsoft.com/office/drawing/2014/main" id="{48CBF009-1B9F-4150-8EC1-2D97F9BB499C}"/>
              </a:ext>
            </a:extLst>
          </p:cNvPr>
          <p:cNvSpPr>
            <a:spLocks noGrp="1"/>
          </p:cNvSpPr>
          <p:nvPr>
            <p:ph type="body" idx="1"/>
          </p:nvPr>
        </p:nvSpPr>
        <p:spPr>
          <a:xfrm>
            <a:off x="487680" y="1600200"/>
            <a:ext cx="11216640" cy="4572000"/>
          </a:xfrm>
          <a:prstGeom prst="rect">
            <a:avLst/>
          </a:prstGeom>
        </p:spPr>
        <p:txBody>
          <a:bodyPr vert="horz" lIns="0" tIns="0" rIns="0" bIns="0" spcCol="36576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4" name="Slide Number">
            <a:extLst>
              <a:ext uri="{FF2B5EF4-FFF2-40B4-BE49-F238E27FC236}">
                <a16:creationId xmlns:a16="http://schemas.microsoft.com/office/drawing/2014/main" id="{3B92F20D-48D7-2E43-BCAC-BA410B21DF1A}"/>
              </a:ext>
            </a:extLst>
          </p:cNvPr>
          <p:cNvSpPr>
            <a:spLocks noGrp="1"/>
          </p:cNvSpPr>
          <p:nvPr>
            <p:ph type="sldNum" sz="quarter" idx="4"/>
          </p:nvPr>
        </p:nvSpPr>
        <p:spPr>
          <a:xfrm>
            <a:off x="11216640" y="6400800"/>
            <a:ext cx="487680" cy="228600"/>
          </a:xfrm>
          <a:prstGeom prst="rect">
            <a:avLst/>
          </a:prstGeom>
        </p:spPr>
        <p:txBody>
          <a:bodyPr vert="horz" lIns="0" tIns="0" rIns="0" bIns="0" rtlCol="0" anchor="b" anchorCtr="0"/>
          <a:lstStyle>
            <a:lvl1pPr algn="r">
              <a:defRPr sz="800">
                <a:solidFill>
                  <a:schemeClr val="tx1"/>
                </a:solidFill>
              </a:defRPr>
            </a:lvl1pPr>
          </a:lstStyle>
          <a:p>
            <a:fld id="{EB05743E-F914-4635-AEA3-16F0F1CAD900}" type="slidenum">
              <a:rPr lang="en-US" smtClean="0"/>
              <a:t>‹#›</a:t>
            </a:fld>
            <a:endParaRPr lang="en-US"/>
          </a:p>
        </p:txBody>
      </p:sp>
    </p:spTree>
    <p:extLst>
      <p:ext uri="{BB962C8B-B14F-4D97-AF65-F5344CB8AC3E}">
        <p14:creationId xmlns:p14="http://schemas.microsoft.com/office/powerpoint/2010/main" val="1452708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685800" rtl="0" eaLnBrk="1" latinLnBrk="0" hangingPunct="1">
        <a:lnSpc>
          <a:spcPct val="90000"/>
        </a:lnSpc>
        <a:spcBef>
          <a:spcPct val="0"/>
        </a:spcBef>
        <a:buNone/>
        <a:defRPr sz="2400" kern="1200">
          <a:solidFill>
            <a:schemeClr val="tx2"/>
          </a:solidFill>
          <a:latin typeface="+mj-lt"/>
          <a:ea typeface="+mj-ea"/>
          <a:cs typeface="+mj-cs"/>
        </a:defRPr>
      </a:lvl1pPr>
    </p:titleStyle>
    <p:bodyStyle>
      <a:lvl1pPr marL="171450" indent="-171450" algn="l" defTabSz="685800" rtl="0" eaLnBrk="1" latinLnBrk="0" hangingPunct="1">
        <a:lnSpc>
          <a:spcPct val="100000"/>
        </a:lnSpc>
        <a:spcBef>
          <a:spcPts val="1200"/>
        </a:spcBef>
        <a:spcAft>
          <a:spcPts val="0"/>
        </a:spcAft>
        <a:buFont typeface="Wells Fargo Sans" panose="020B0503020203020204" pitchFamily="34" charset="0"/>
        <a:buChar char="•"/>
        <a:defRPr sz="1600" kern="1200">
          <a:solidFill>
            <a:schemeClr val="tx1"/>
          </a:solidFill>
          <a:latin typeface="+mn-lt"/>
          <a:ea typeface="+mn-ea"/>
          <a:cs typeface="+mn-cs"/>
        </a:defRPr>
      </a:lvl1pPr>
      <a:lvl2pPr marL="3429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2pPr>
      <a:lvl3pPr marL="5143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3pPr>
      <a:lvl4pPr marL="6858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4pPr>
      <a:lvl5pPr marL="8572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5pPr>
      <a:lvl6pPr marL="10287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6pPr>
      <a:lvl7pPr marL="12001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7pPr>
      <a:lvl8pPr marL="13716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8pPr>
      <a:lvl9pPr marL="15430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9pPr>
    </p:bodyStyle>
    <p:otherStyle>
      <a:defPPr>
        <a:defRPr lang="en-US"/>
      </a:defPPr>
      <a:lvl1pPr marL="0" algn="l" defTabSz="685800" rtl="0" eaLnBrk="1" latinLnBrk="0" hangingPunct="1">
        <a:defRPr sz="1600" kern="1200">
          <a:solidFill>
            <a:schemeClr val="tx1"/>
          </a:solidFill>
          <a:latin typeface="+mn-lt"/>
          <a:ea typeface="+mn-ea"/>
          <a:cs typeface="+mn-cs"/>
        </a:defRPr>
      </a:lvl1pPr>
      <a:lvl2pPr marL="342900" algn="l" defTabSz="685800" rtl="0" eaLnBrk="1" latinLnBrk="0" hangingPunct="1">
        <a:defRPr sz="1600" kern="1200">
          <a:solidFill>
            <a:schemeClr val="tx1"/>
          </a:solidFill>
          <a:latin typeface="+mn-lt"/>
          <a:ea typeface="+mn-ea"/>
          <a:cs typeface="+mn-cs"/>
        </a:defRPr>
      </a:lvl2pPr>
      <a:lvl3pPr marL="685800" algn="l" defTabSz="685800" rtl="0" eaLnBrk="1" latinLnBrk="0" hangingPunct="1">
        <a:defRPr sz="1600" kern="1200">
          <a:solidFill>
            <a:schemeClr val="tx1"/>
          </a:solidFill>
          <a:latin typeface="+mn-lt"/>
          <a:ea typeface="+mn-ea"/>
          <a:cs typeface="+mn-cs"/>
        </a:defRPr>
      </a:lvl3pPr>
      <a:lvl4pPr marL="1028700" algn="l" defTabSz="685800" rtl="0" eaLnBrk="1" latinLnBrk="0" hangingPunct="1">
        <a:defRPr sz="1600" kern="1200">
          <a:solidFill>
            <a:schemeClr val="tx1"/>
          </a:solidFill>
          <a:latin typeface="+mn-lt"/>
          <a:ea typeface="+mn-ea"/>
          <a:cs typeface="+mn-cs"/>
        </a:defRPr>
      </a:lvl4pPr>
      <a:lvl5pPr marL="1371600" algn="l" defTabSz="685800" rtl="0" eaLnBrk="1" latinLnBrk="0" hangingPunct="1">
        <a:defRPr sz="1600" kern="1200">
          <a:solidFill>
            <a:schemeClr val="tx1"/>
          </a:solidFill>
          <a:latin typeface="+mn-lt"/>
          <a:ea typeface="+mn-ea"/>
          <a:cs typeface="+mn-cs"/>
        </a:defRPr>
      </a:lvl5pPr>
      <a:lvl6pPr marL="1714500" algn="l" defTabSz="685800" rtl="0" eaLnBrk="1" latinLnBrk="0" hangingPunct="1">
        <a:defRPr sz="1600" kern="1200">
          <a:solidFill>
            <a:schemeClr val="tx1"/>
          </a:solidFill>
          <a:latin typeface="+mn-lt"/>
          <a:ea typeface="+mn-ea"/>
          <a:cs typeface="+mn-cs"/>
        </a:defRPr>
      </a:lvl6pPr>
      <a:lvl7pPr marL="2057400" algn="l" defTabSz="685800" rtl="0" eaLnBrk="1" latinLnBrk="0" hangingPunct="1">
        <a:defRPr sz="1600" kern="1200">
          <a:solidFill>
            <a:schemeClr val="tx1"/>
          </a:solidFill>
          <a:latin typeface="+mn-lt"/>
          <a:ea typeface="+mn-ea"/>
          <a:cs typeface="+mn-cs"/>
        </a:defRPr>
      </a:lvl7pPr>
      <a:lvl8pPr marL="2400300" algn="l" defTabSz="685800" rtl="0" eaLnBrk="1" latinLnBrk="0" hangingPunct="1">
        <a:defRPr sz="1600" kern="1200">
          <a:solidFill>
            <a:schemeClr val="tx1"/>
          </a:solidFill>
          <a:latin typeface="+mn-lt"/>
          <a:ea typeface="+mn-ea"/>
          <a:cs typeface="+mn-cs"/>
        </a:defRPr>
      </a:lvl8pPr>
      <a:lvl9pPr marL="2743200" algn="l" defTabSz="685800" rtl="0" eaLnBrk="1" latinLnBrk="0" hangingPunct="1">
        <a:defRPr sz="1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p15:clr>
            <a:srgbClr val="F26B43"/>
          </p15:clr>
        </p15:guide>
        <p15:guide id="2" pos="230">
          <p15:clr>
            <a:srgbClr val="F26B43"/>
          </p15:clr>
        </p15:guide>
        <p15:guide id="3" pos="5530">
          <p15:clr>
            <a:srgbClr val="F26B43"/>
          </p15:clr>
        </p15:guide>
        <p15:guide id="4" orient="horz" pos="1008">
          <p15:clr>
            <a:srgbClr val="F26B43"/>
          </p15:clr>
        </p15:guide>
        <p15:guide id="5" orient="horz" pos="3888">
          <p15:clr>
            <a:srgbClr val="F26B43"/>
          </p15:clr>
        </p15:guide>
        <p15:guide id="6" orient="horz" pos="417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blog.google/technology/ai/alphago-machine-learning-game-go/" TargetMode="External"/><Relationship Id="rId1" Type="http://schemas.openxmlformats.org/officeDocument/2006/relationships/slideLayout" Target="../slideLayouts/slideLayout7.xml"/><Relationship Id="rId6" Type="http://schemas.openxmlformats.org/officeDocument/2006/relationships/image" Target="../media/image5.png"/><Relationship Id="rId5" Type="http://schemas.microsoft.com/office/2011/relationships/webextension" Target="../webextensions/webextension2.xml"/><Relationship Id="rId4" Type="http://schemas.openxmlformats.org/officeDocument/2006/relationships/hyperlink" Target="https://www.youtube.com/watch?v=SUbqykXVx0A"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1/relationships/webextension" Target="../webextensions/webextension3.xml"/><Relationship Id="rId1" Type="http://schemas.openxmlformats.org/officeDocument/2006/relationships/slideLayout" Target="../slideLayouts/slideLayout7.xml"/><Relationship Id="rId6" Type="http://schemas.openxmlformats.org/officeDocument/2006/relationships/hyperlink" Target="https://www.youtube.com/watch?v=qv6UVOQ0F44" TargetMode="External"/><Relationship Id="rId5" Type="http://schemas.openxmlformats.org/officeDocument/2006/relationships/image" Target="../media/image7.png"/><Relationship Id="rId4" Type="http://schemas.openxmlformats.org/officeDocument/2006/relationships/hyperlink" Target="https://ai.googleblog.com/2014/09/building-deeper-understanding-of-images.ht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0.xml"/><Relationship Id="rId4" Type="http://schemas.openxmlformats.org/officeDocument/2006/relationships/image" Target="../media/image10.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microsoft.com/office/2011/relationships/webextension" Target="../webextensions/webextension4.xml"/><Relationship Id="rId1" Type="http://schemas.openxmlformats.org/officeDocument/2006/relationships/slideLayout" Target="../slideLayouts/slideLayout5.xml"/><Relationship Id="rId4" Type="http://schemas.openxmlformats.org/officeDocument/2006/relationships/hyperlink" Target="https://youtu.be/G63goXc5MyU"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png"/><Relationship Id="rId1" Type="http://schemas.openxmlformats.org/officeDocument/2006/relationships/slideLayout" Target="../slideLayouts/slideLayout5.xml"/><Relationship Id="rId5" Type="http://schemas.openxmlformats.org/officeDocument/2006/relationships/hyperlink" Target="https://blog.myheritage.com/2021/02/deep-nostalgia-goes-viral/" TargetMode="External"/><Relationship Id="rId4" Type="http://schemas.openxmlformats.org/officeDocument/2006/relationships/hyperlink" Target="https://www.myheritage.com/deep-nostalgia" TargetMode="External"/></Relationships>
</file>

<file path=ppt/slides/_rels/slide16.xml.rels><?xml version="1.0" encoding="UTF-8" standalone="yes"?>
<Relationships xmlns="http://schemas.openxmlformats.org/package/2006/relationships"><Relationship Id="rId3" Type="http://schemas.microsoft.com/office/2011/relationships/webextension" Target="../webextensions/webextension5.xml"/><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hyperlink" Target="https://www.youtube.com/watch?v=vC3bTziLRTA" TargetMode="Externa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microsoft.com/office/2011/relationships/webextension" Target="../webextensions/webextension6.xml"/><Relationship Id="rId1" Type="http://schemas.openxmlformats.org/officeDocument/2006/relationships/slideLayout" Target="../slideLayouts/slideLayout5.xml"/><Relationship Id="rId4" Type="http://schemas.openxmlformats.org/officeDocument/2006/relationships/hyperlink" Target="https://www.youtube.com/watch?v=3JQ3hYko51Y"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github.com/DSAISummerCamp/dscamp_public/tree/master/Project%20Object%20Recognition" TargetMode="Externa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8" Type="http://schemas.openxmlformats.org/officeDocument/2006/relationships/hyperlink" Target="https://github.com/DSAISummerCamp/dscamp_public/tree/master/Project%20Object%20Recognition" TargetMode="External"/><Relationship Id="rId3" Type="http://schemas.openxmlformats.org/officeDocument/2006/relationships/hyperlink" Target="https://github.com/DSAISummerCamp/dscamp_public/blob/master/Project%20Object%20Recognition/Team%20project%20for%20NN.pptx" TargetMode="External"/><Relationship Id="rId7" Type="http://schemas.openxmlformats.org/officeDocument/2006/relationships/hyperlink" Target="https://github.com/DSAISummerCamp/dscamp_public/blob/master/Project%20Object%20Recognition/pt4_optimizer_example.ipynb" TargetMode="External"/><Relationship Id="rId2" Type="http://schemas.openxmlformats.org/officeDocument/2006/relationships/hyperlink" Target="https://github.com/DSAISummerCamp/dscamp_public/blob/master/Project%20Object%20Recognition/data_prep.ipynb" TargetMode="External"/><Relationship Id="rId1" Type="http://schemas.openxmlformats.org/officeDocument/2006/relationships/slideLayout" Target="../slideLayouts/slideLayout7.xml"/><Relationship Id="rId6" Type="http://schemas.openxmlformats.org/officeDocument/2006/relationships/hyperlink" Target="https://github.com/DSAISummerCamp/dscamp_public/blob/master/Project%20Object%20Recognition/pt2_optimizer.ipynb" TargetMode="External"/><Relationship Id="rId5" Type="http://schemas.openxmlformats.org/officeDocument/2006/relationships/hyperlink" Target="https://github.com/DSAISummerCamp/dscamp_public/blob/master/Project%20Object%20Recognition/pt3_Neural_Network_Example_CIFAR-10.ipynb" TargetMode="External"/><Relationship Id="rId4" Type="http://schemas.openxmlformats.org/officeDocument/2006/relationships/hyperlink" Target="https://github.com/DSAISummerCamp/dscamp_public/blob/master/Project%20Object%20Recognition/pt1_Weight_Initialization.ipynb"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drive.google.com/" TargetMode="External"/><Relationship Id="rId2" Type="http://schemas.openxmlformats.org/officeDocument/2006/relationships/hyperlink" Target="https://github.com/DSAISummerCamp/dscamp_public/tree/master/Colab_Setup" TargetMode="Externa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15.xml"/><Relationship Id="rId5" Type="http://schemas.openxmlformats.org/officeDocument/2006/relationships/hyperlink" Target="https://github.com/DSAISummerCamp/dscamp_public/tree/master/Introduction%20to%20Data%20Science" TargetMode="External"/><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DSAISummerCamp/dscamp_public" TargetMode="Externa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DSAISummerCamp/dscamp_public" TargetMode="Externa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hyperlink" Target="http://www.lintcode.com/" TargetMode="External"/><Relationship Id="rId2" Type="http://schemas.openxmlformats.org/officeDocument/2006/relationships/image" Target="../media/image1.png"/><Relationship Id="rId1" Type="http://schemas.openxmlformats.org/officeDocument/2006/relationships/slideLayout" Target="../slideLayouts/slideLayout15.xml"/><Relationship Id="rId4" Type="http://schemas.openxmlformats.org/officeDocument/2006/relationships/hyperlink" Target="https://github.com/DSAISummerCamp/dscamp_public/tree/master/Python%20Programming"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DSAISummerCamp/dscamp_public/tree/master/Neural%20Networks"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hyperlink" Target="https://github.com/DSAISummerCamp/dscamp_public/tree/master/Tree-Based%20Model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hyperlink" Target="https://medium.com/@andrewng/self-driving-cars-are-here-aea1752b1ad0" TargetMode="External"/><Relationship Id="rId1" Type="http://schemas.openxmlformats.org/officeDocument/2006/relationships/slideLayout" Target="../slideLayouts/slideLayout7.xml"/><Relationship Id="rId6" Type="http://schemas.openxmlformats.org/officeDocument/2006/relationships/hyperlink" Target="https://www.youtube.com/watch?v=B8R148hFxPw" TargetMode="External"/><Relationship Id="rId5" Type="http://schemas.openxmlformats.org/officeDocument/2006/relationships/image" Target="../media/image3.png"/><Relationship Id="rId4" Type="http://schemas.microsoft.com/office/2011/relationships/webextension" Target="../webextensions/webextension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A47A4AA-4ACE-48E7-A67D-5D5167E4B4E8}"/>
              </a:ext>
            </a:extLst>
          </p:cNvPr>
          <p:cNvSpPr>
            <a:spLocks noGrp="1"/>
          </p:cNvSpPr>
          <p:nvPr>
            <p:ph type="ctrTitle"/>
          </p:nvPr>
        </p:nvSpPr>
        <p:spPr>
          <a:xfrm>
            <a:off x="486833" y="2834640"/>
            <a:ext cx="7803728" cy="1779684"/>
          </a:xfrm>
        </p:spPr>
        <p:txBody>
          <a:bodyPr/>
          <a:lstStyle/>
          <a:p>
            <a:r>
              <a:rPr lang="en-US" dirty="0"/>
              <a:t>Journey at 2023 Wells Fargo Data Science Camp</a:t>
            </a:r>
            <a:endParaRPr lang="en-US" sz="2400" dirty="0"/>
          </a:p>
        </p:txBody>
      </p:sp>
    </p:spTree>
    <p:extLst>
      <p:ext uri="{BB962C8B-B14F-4D97-AF65-F5344CB8AC3E}">
        <p14:creationId xmlns:p14="http://schemas.microsoft.com/office/powerpoint/2010/main" val="402995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Artificial Neural Networks Today</a:t>
            </a:r>
          </a:p>
        </p:txBody>
      </p:sp>
      <p:sp>
        <p:nvSpPr>
          <p:cNvPr id="5" name="Slide Number Placeholder 4"/>
          <p:cNvSpPr>
            <a:spLocks noGrp="1"/>
          </p:cNvSpPr>
          <p:nvPr>
            <p:ph type="sldNum" sz="quarter" idx="10"/>
          </p:nvPr>
        </p:nvSpPr>
        <p:spPr/>
        <p:txBody>
          <a:bodyPr/>
          <a:lstStyle/>
          <a:p>
            <a:fld id="{EB05743E-F914-4635-AEA3-16F0F1CAD900}" type="slidenum">
              <a:rPr lang="en-US" smtClean="0"/>
              <a:t>10</a:t>
            </a:fld>
            <a:endParaRPr lang="en-US"/>
          </a:p>
        </p:txBody>
      </p:sp>
      <p:sp>
        <p:nvSpPr>
          <p:cNvPr id="6" name="Content Placeholder 7"/>
          <p:cNvSpPr txBox="1">
            <a:spLocks/>
          </p:cNvSpPr>
          <p:nvPr/>
        </p:nvSpPr>
        <p:spPr>
          <a:xfrm>
            <a:off x="486833" y="1280647"/>
            <a:ext cx="5364480" cy="4572000"/>
          </a:xfrm>
          <a:prstGeom prst="rect">
            <a:avLst/>
          </a:prstGeom>
        </p:spPr>
        <p:txBody>
          <a:bodyPr vert="horz" lIns="0" tIns="0" rIns="0" bIns="0" spcCol="365760" rtlCol="0">
            <a:noAutofit/>
          </a:bodyPr>
          <a:lstStyle>
            <a:lvl1pPr marL="171450" indent="-171450" algn="l" defTabSz="685800" rtl="0" eaLnBrk="1" latinLnBrk="0" hangingPunct="1">
              <a:lnSpc>
                <a:spcPct val="100000"/>
              </a:lnSpc>
              <a:spcBef>
                <a:spcPts val="1200"/>
              </a:spcBef>
              <a:spcAft>
                <a:spcPts val="0"/>
              </a:spcAft>
              <a:buFont typeface="Wells Fargo Sans" panose="020B0503020203020204" pitchFamily="34" charset="0"/>
              <a:buChar char="•"/>
              <a:defRPr sz="1600" kern="1200">
                <a:solidFill>
                  <a:schemeClr val="tx1"/>
                </a:solidFill>
                <a:latin typeface="+mn-lt"/>
                <a:ea typeface="+mn-ea"/>
                <a:cs typeface="+mn-cs"/>
              </a:defRPr>
            </a:lvl1pPr>
            <a:lvl2pPr marL="3429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2pPr>
            <a:lvl3pPr marL="5143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3pPr>
            <a:lvl4pPr marL="6858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4pPr>
            <a:lvl5pPr marL="8572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5pPr>
            <a:lvl6pPr marL="10287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6pPr>
            <a:lvl7pPr marL="12001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7pPr>
            <a:lvl8pPr marL="13716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8pPr>
            <a:lvl9pPr marL="15430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9pPr>
          </a:lstStyle>
          <a:p>
            <a:pPr marL="0" indent="0" algn="ctr">
              <a:buFont typeface="Wells Fargo Sans" panose="020B0503020203020204" pitchFamily="34" charset="0"/>
              <a:buNone/>
            </a:pPr>
            <a:r>
              <a:rPr lang="en-US" b="1" dirty="0"/>
              <a:t>AI Playing Go</a:t>
            </a:r>
          </a:p>
          <a:p>
            <a:r>
              <a:rPr lang="en-US" dirty="0"/>
              <a:t>Over a googol times as many board states as chess</a:t>
            </a:r>
          </a:p>
          <a:p>
            <a:r>
              <a:rPr lang="en-US" dirty="0"/>
              <a:t>Intuitive play</a:t>
            </a:r>
          </a:p>
          <a:p>
            <a:r>
              <a:rPr lang="en-US" dirty="0"/>
              <a:t>DeepMind defeated first ranked player </a:t>
            </a:r>
            <a:r>
              <a:rPr lang="en-US" dirty="0" err="1"/>
              <a:t>Ke</a:t>
            </a:r>
            <a:r>
              <a:rPr lang="en-US" dirty="0"/>
              <a:t> Jie in May 2017</a:t>
            </a:r>
          </a:p>
        </p:txBody>
      </p:sp>
      <p:sp>
        <p:nvSpPr>
          <p:cNvPr id="7" name="Google Shape;120;p14"/>
          <p:cNvSpPr txBox="1"/>
          <p:nvPr/>
        </p:nvSpPr>
        <p:spPr>
          <a:xfrm>
            <a:off x="845378" y="6257461"/>
            <a:ext cx="3966453" cy="325733"/>
          </a:xfrm>
          <a:prstGeom prst="rect">
            <a:avLst/>
          </a:prstGeom>
          <a:noFill/>
          <a:ln>
            <a:noFill/>
          </a:ln>
        </p:spPr>
        <p:txBody>
          <a:bodyPr spcFirstLastPara="1" wrap="square" lIns="91425" tIns="45700" rIns="91425" bIns="45700" anchor="t" anchorCtr="0">
            <a:normAutofit/>
          </a:bodyPr>
          <a:lstStyle/>
          <a:p>
            <a:pPr marL="0" marR="0" lvl="0" indent="0" algn="l" rtl="0">
              <a:lnSpc>
                <a:spcPct val="80000"/>
              </a:lnSpc>
              <a:spcBef>
                <a:spcPts val="0"/>
              </a:spcBef>
              <a:spcAft>
                <a:spcPts val="0"/>
              </a:spcAft>
              <a:buNone/>
            </a:pPr>
            <a:r>
              <a:rPr lang="en-US" sz="1000" b="0" i="0" u="sng" strike="noStrike" cap="none" dirty="0">
                <a:solidFill>
                  <a:schemeClr val="dk1"/>
                </a:solidFill>
                <a:latin typeface="+mj-lt"/>
                <a:ea typeface="Arial"/>
                <a:cs typeface="Arial"/>
                <a:sym typeface="Arial"/>
                <a:hlinkClick r:id="rId2"/>
              </a:rPr>
              <a:t>https://blog.google/technology/ai/alphago-machine-learning-game-go/</a:t>
            </a:r>
            <a:endParaRPr sz="1000" b="0" i="0" u="none" strike="noStrike" cap="none" dirty="0">
              <a:solidFill>
                <a:schemeClr val="dk1"/>
              </a:solidFill>
              <a:latin typeface="+mj-lt"/>
              <a:ea typeface="Verdana"/>
              <a:cs typeface="Verdana"/>
              <a:sym typeface="Verdana"/>
            </a:endParaRPr>
          </a:p>
        </p:txBody>
      </p:sp>
      <p:pic>
        <p:nvPicPr>
          <p:cNvPr id="8" name="Google Shape;119;p14"/>
          <p:cNvPicPr preferRelativeResize="0">
            <a:picLocks noChangeAspect="1"/>
          </p:cNvPicPr>
          <p:nvPr/>
        </p:nvPicPr>
        <p:blipFill rotWithShape="1">
          <a:blip r:embed="rId3">
            <a:alphaModFix/>
          </a:blip>
          <a:srcRect l="9799" r="30115"/>
          <a:stretch/>
        </p:blipFill>
        <p:spPr>
          <a:xfrm>
            <a:off x="740003" y="3054343"/>
            <a:ext cx="4177201" cy="3200400"/>
          </a:xfrm>
          <a:prstGeom prst="rect">
            <a:avLst/>
          </a:prstGeom>
          <a:noFill/>
          <a:ln>
            <a:noFill/>
          </a:ln>
        </p:spPr>
      </p:pic>
      <p:sp>
        <p:nvSpPr>
          <p:cNvPr id="4" name="TextBox 3">
            <a:extLst>
              <a:ext uri="{FF2B5EF4-FFF2-40B4-BE49-F238E27FC236}">
                <a16:creationId xmlns:a16="http://schemas.microsoft.com/office/drawing/2014/main" id="{9F5BB986-61B1-6345-BBFE-6E14EFEFA1E3}"/>
              </a:ext>
            </a:extLst>
          </p:cNvPr>
          <p:cNvSpPr txBox="1"/>
          <p:nvPr/>
        </p:nvSpPr>
        <p:spPr>
          <a:xfrm>
            <a:off x="6463132" y="6242535"/>
            <a:ext cx="5118847" cy="681318"/>
          </a:xfrm>
          <a:prstGeom prst="rect">
            <a:avLst/>
          </a:prstGeom>
          <a:noFill/>
        </p:spPr>
        <p:txBody>
          <a:bodyPr wrap="square" lIns="0" tIns="0" rIns="0" bIns="0" rtlCol="0">
            <a:noAutofit/>
          </a:bodyPr>
          <a:lstStyle/>
          <a:p>
            <a:pPr marL="171450" indent="-171450">
              <a:lnSpc>
                <a:spcPct val="100000"/>
              </a:lnSpc>
              <a:spcBef>
                <a:spcPts val="1200"/>
              </a:spcBef>
              <a:buSzPct val="100000"/>
              <a:buFont typeface="Wells Fargo Sans"/>
              <a:buChar char="•"/>
            </a:pPr>
            <a:r>
              <a:rPr lang="en-US" sz="1600" dirty="0"/>
              <a:t>Link to video: </a:t>
            </a:r>
            <a:r>
              <a:rPr lang="en-US" sz="1600" dirty="0">
                <a:hlinkClick r:id="rId4"/>
              </a:rPr>
              <a:t>https://www.youtube.com/watch?v=SUbqykXVx0A</a:t>
            </a:r>
            <a:r>
              <a:rPr lang="en-US" sz="1600" dirty="0"/>
              <a:t> </a:t>
            </a: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12" name="Content Placeholder 11">
                <a:extLst>
                  <a:ext uri="{FF2B5EF4-FFF2-40B4-BE49-F238E27FC236}">
                    <a16:creationId xmlns:a16="http://schemas.microsoft.com/office/drawing/2014/main" id="{7931B875-E3F2-894B-9650-7DC91BEEE108}"/>
                  </a:ext>
                </a:extLst>
              </p:cNvPr>
              <p:cNvGraphicFramePr>
                <a:graphicFrameLocks noGrp="1"/>
              </p:cNvGraphicFramePr>
              <p:nvPr>
                <p:ph sz="half" idx="2"/>
              </p:nvPr>
            </p:nvGraphicFramePr>
            <p:xfrm>
              <a:off x="6340475" y="1600200"/>
              <a:ext cx="5364163" cy="4572000"/>
            </p:xfrm>
            <a:graphic>
              <a:graphicData uri="http://schemas.microsoft.com/office/webextensions/webextension/2010/11">
                <we:webextensionref xmlns:we="http://schemas.microsoft.com/office/webextensions/webextension/2010/11" xmlns:r="http://schemas.openxmlformats.org/officeDocument/2006/relationships" r:id="rId5"/>
              </a:graphicData>
            </a:graphic>
          </p:graphicFrame>
        </mc:Choice>
        <mc:Fallback xmlns="">
          <p:pic>
            <p:nvPicPr>
              <p:cNvPr id="12" name="Content Placeholder 11">
                <a:extLst>
                  <a:ext uri="{FF2B5EF4-FFF2-40B4-BE49-F238E27FC236}">
                    <a16:creationId xmlns:a16="http://schemas.microsoft.com/office/drawing/2014/main" id="{7931B875-E3F2-894B-9650-7DC91BEEE108}"/>
                  </a:ext>
                </a:extLst>
              </p:cNvPr>
              <p:cNvPicPr>
                <a:picLocks noGrp="1" noRot="1" noChangeAspect="1" noMove="1" noResize="1" noEditPoints="1" noAdjustHandles="1" noChangeArrowheads="1" noChangeShapeType="1"/>
              </p:cNvPicPr>
              <p:nvPr/>
            </p:nvPicPr>
            <p:blipFill>
              <a:blip r:embed="rId6"/>
              <a:stretch>
                <a:fillRect/>
              </a:stretch>
            </p:blipFill>
            <p:spPr>
              <a:xfrm>
                <a:off x="6340475" y="1600200"/>
                <a:ext cx="5364163" cy="4572000"/>
              </a:xfrm>
              <a:prstGeom prst="rect">
                <a:avLst/>
              </a:prstGeom>
            </p:spPr>
          </p:pic>
        </mc:Fallback>
      </mc:AlternateContent>
    </p:spTree>
    <p:extLst>
      <p:ext uri="{BB962C8B-B14F-4D97-AF65-F5344CB8AC3E}">
        <p14:creationId xmlns:p14="http://schemas.microsoft.com/office/powerpoint/2010/main" val="862324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Artificial Neural Networks Today</a:t>
            </a:r>
          </a:p>
        </p:txBody>
      </p:sp>
      <p:sp>
        <p:nvSpPr>
          <p:cNvPr id="3" name="Content Placeholder 2"/>
          <p:cNvSpPr>
            <a:spLocks noGrp="1"/>
          </p:cNvSpPr>
          <p:nvPr>
            <p:ph sz="half" idx="1"/>
          </p:nvPr>
        </p:nvSpPr>
        <p:spPr/>
        <p:txBody>
          <a:bodyPr/>
          <a:lstStyle/>
          <a:p>
            <a:pPr marL="0" indent="0" algn="ctr">
              <a:buNone/>
            </a:pPr>
            <a:r>
              <a:rPr lang="en-US" b="1" dirty="0"/>
              <a:t>Object Recognition</a:t>
            </a:r>
          </a:p>
          <a:p>
            <a:r>
              <a:rPr lang="en-US" dirty="0"/>
              <a:t>Learn to recognize objects in complicated images, videos, or even video games</a:t>
            </a: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8" name="Content Placeholder 7">
                <a:extLst>
                  <a:ext uri="{FF2B5EF4-FFF2-40B4-BE49-F238E27FC236}">
                    <a16:creationId xmlns:a16="http://schemas.microsoft.com/office/drawing/2014/main" id="{7F471EDE-A187-BE41-9902-EE16E11CAFB7}"/>
                  </a:ext>
                </a:extLst>
              </p:cNvPr>
              <p:cNvGraphicFramePr>
                <a:graphicFrameLocks noGrp="1"/>
              </p:cNvGraphicFramePr>
              <p:nvPr>
                <p:ph sz="half" idx="2"/>
              </p:nvPr>
            </p:nvGraphicFramePr>
            <p:xfrm>
              <a:off x="6340475" y="1600200"/>
              <a:ext cx="5364163" cy="4572000"/>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8" name="Content Placeholder 7">
                <a:extLst>
                  <a:ext uri="{FF2B5EF4-FFF2-40B4-BE49-F238E27FC236}">
                    <a16:creationId xmlns:a16="http://schemas.microsoft.com/office/drawing/2014/main" id="{7F471EDE-A187-BE41-9902-EE16E11CAFB7}"/>
                  </a:ext>
                </a:extLst>
              </p:cNvPr>
              <p:cNvPicPr>
                <a:picLocks noGrp="1" noRot="1" noChangeAspect="1" noMove="1" noResize="1" noEditPoints="1" noAdjustHandles="1" noChangeArrowheads="1" noChangeShapeType="1"/>
              </p:cNvPicPr>
              <p:nvPr/>
            </p:nvPicPr>
            <p:blipFill>
              <a:blip r:embed="rId3"/>
              <a:stretch>
                <a:fillRect/>
              </a:stretch>
            </p:blipFill>
            <p:spPr>
              <a:xfrm>
                <a:off x="6340475" y="1600200"/>
                <a:ext cx="5364163" cy="4572000"/>
              </a:xfrm>
              <a:prstGeom prst="rect">
                <a:avLst/>
              </a:prstGeom>
            </p:spPr>
          </p:pic>
        </mc:Fallback>
      </mc:AlternateContent>
      <p:sp>
        <p:nvSpPr>
          <p:cNvPr id="5" name="Slide Number Placeholder 4"/>
          <p:cNvSpPr>
            <a:spLocks noGrp="1"/>
          </p:cNvSpPr>
          <p:nvPr>
            <p:ph type="sldNum" sz="quarter" idx="10"/>
          </p:nvPr>
        </p:nvSpPr>
        <p:spPr/>
        <p:txBody>
          <a:bodyPr/>
          <a:lstStyle/>
          <a:p>
            <a:fld id="{EB05743E-F914-4635-AEA3-16F0F1CAD900}" type="slidenum">
              <a:rPr lang="en-US" smtClean="0"/>
              <a:t>11</a:t>
            </a:fld>
            <a:endParaRPr lang="en-US"/>
          </a:p>
        </p:txBody>
      </p:sp>
      <p:sp>
        <p:nvSpPr>
          <p:cNvPr id="6" name="Google Shape;127;p15"/>
          <p:cNvSpPr txBox="1"/>
          <p:nvPr/>
        </p:nvSpPr>
        <p:spPr>
          <a:xfrm>
            <a:off x="643223" y="5695620"/>
            <a:ext cx="4510653" cy="247650"/>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None/>
            </a:pPr>
            <a:r>
              <a:rPr lang="en-US" sz="1000" b="0" i="0" u="sng" strike="noStrike" cap="none" dirty="0">
                <a:solidFill>
                  <a:schemeClr val="dk1"/>
                </a:solidFill>
                <a:latin typeface="+mj-lt"/>
                <a:ea typeface="Arial"/>
                <a:cs typeface="Arial"/>
                <a:sym typeface="Arial"/>
                <a:hlinkClick r:id="rId4"/>
              </a:rPr>
              <a:t>https://ai.googleblog.com/2014/09/building-deeper-understanding-of-images.html</a:t>
            </a:r>
            <a:r>
              <a:rPr lang="en-US" sz="1000" b="0" i="0" u="none" strike="noStrike" cap="none" dirty="0">
                <a:solidFill>
                  <a:schemeClr val="dk1"/>
                </a:solidFill>
                <a:latin typeface="+mj-lt"/>
                <a:ea typeface="Arial"/>
                <a:cs typeface="Arial"/>
                <a:sym typeface="Arial"/>
              </a:rPr>
              <a:t> </a:t>
            </a:r>
            <a:endParaRPr sz="1000" b="0" i="0" u="none" strike="noStrike" cap="none" dirty="0">
              <a:solidFill>
                <a:schemeClr val="dk1"/>
              </a:solidFill>
              <a:latin typeface="+mj-lt"/>
              <a:ea typeface="Verdana"/>
              <a:cs typeface="Verdana"/>
              <a:sym typeface="Verdana"/>
            </a:endParaRPr>
          </a:p>
        </p:txBody>
      </p:sp>
      <p:pic>
        <p:nvPicPr>
          <p:cNvPr id="7" name="Google Shape;128;p15" descr="Automatic Object Detection"/>
          <p:cNvPicPr preferRelativeResize="0">
            <a:picLocks noChangeAspect="1"/>
          </p:cNvPicPr>
          <p:nvPr/>
        </p:nvPicPr>
        <p:blipFill rotWithShape="1">
          <a:blip r:embed="rId5">
            <a:alphaModFix/>
          </a:blip>
          <a:srcRect/>
          <a:stretch/>
        </p:blipFill>
        <p:spPr>
          <a:xfrm>
            <a:off x="680882" y="2519539"/>
            <a:ext cx="4435337" cy="3200400"/>
          </a:xfrm>
          <a:prstGeom prst="rect">
            <a:avLst/>
          </a:prstGeom>
          <a:noFill/>
          <a:ln>
            <a:noFill/>
          </a:ln>
        </p:spPr>
      </p:pic>
      <p:sp>
        <p:nvSpPr>
          <p:cNvPr id="9" name="TextBox 8">
            <a:extLst>
              <a:ext uri="{FF2B5EF4-FFF2-40B4-BE49-F238E27FC236}">
                <a16:creationId xmlns:a16="http://schemas.microsoft.com/office/drawing/2014/main" id="{3A381592-136F-D94D-B71E-CBD7B5AAE6B8}"/>
              </a:ext>
            </a:extLst>
          </p:cNvPr>
          <p:cNvSpPr txBox="1"/>
          <p:nvPr/>
        </p:nvSpPr>
        <p:spPr>
          <a:xfrm>
            <a:off x="6463132" y="6242535"/>
            <a:ext cx="5118847" cy="681318"/>
          </a:xfrm>
          <a:prstGeom prst="rect">
            <a:avLst/>
          </a:prstGeom>
          <a:noFill/>
        </p:spPr>
        <p:txBody>
          <a:bodyPr wrap="square" lIns="0" tIns="0" rIns="0" bIns="0" rtlCol="0">
            <a:noAutofit/>
          </a:bodyPr>
          <a:lstStyle/>
          <a:p>
            <a:pPr marL="171450" indent="-171450">
              <a:lnSpc>
                <a:spcPct val="100000"/>
              </a:lnSpc>
              <a:spcBef>
                <a:spcPts val="1200"/>
              </a:spcBef>
              <a:buSzPct val="100000"/>
              <a:buFont typeface="Wells Fargo Sans"/>
              <a:buChar char="•"/>
            </a:pPr>
            <a:r>
              <a:rPr lang="en-US" sz="1600" dirty="0"/>
              <a:t>Link to video: </a:t>
            </a:r>
            <a:r>
              <a:rPr lang="en-US" sz="1600" dirty="0">
                <a:hlinkClick r:id="rId6"/>
              </a:rPr>
              <a:t>https://www.youtube.com/watch?v=qv6UVOQ0F44</a:t>
            </a:r>
            <a:r>
              <a:rPr lang="en-US" sz="1600" dirty="0"/>
              <a:t>  </a:t>
            </a:r>
          </a:p>
        </p:txBody>
      </p:sp>
    </p:spTree>
    <p:extLst>
      <p:ext uri="{BB962C8B-B14F-4D97-AF65-F5344CB8AC3E}">
        <p14:creationId xmlns:p14="http://schemas.microsoft.com/office/powerpoint/2010/main" val="2273819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F43FF064-454A-81AD-3299-1618F896A970}"/>
              </a:ext>
            </a:extLst>
          </p:cNvPr>
          <p:cNvPicPr>
            <a:picLocks noChangeAspect="1"/>
          </p:cNvPicPr>
          <p:nvPr/>
        </p:nvPicPr>
        <p:blipFill>
          <a:blip r:embed="rId2"/>
          <a:stretch>
            <a:fillRect/>
          </a:stretch>
        </p:blipFill>
        <p:spPr>
          <a:xfrm>
            <a:off x="1409818" y="1864611"/>
            <a:ext cx="3677750" cy="4650489"/>
          </a:xfrm>
          <a:prstGeom prst="rect">
            <a:avLst/>
          </a:prstGeom>
        </p:spPr>
      </p:pic>
      <p:sp>
        <p:nvSpPr>
          <p:cNvPr id="5" name="Slide Number Placeholder 4"/>
          <p:cNvSpPr>
            <a:spLocks noGrp="1"/>
          </p:cNvSpPr>
          <p:nvPr>
            <p:ph type="sldNum" sz="quarter" idx="10"/>
          </p:nvPr>
        </p:nvSpPr>
        <p:spPr/>
        <p:txBody>
          <a:bodyPr/>
          <a:lstStyle/>
          <a:p>
            <a:fld id="{EB05743E-F914-4635-AEA3-16F0F1CAD900}" type="slidenum">
              <a:rPr lang="en-US" smtClean="0"/>
              <a:t>12</a:t>
            </a:fld>
            <a:endParaRPr lang="en-US"/>
          </a:p>
        </p:txBody>
      </p:sp>
      <p:sp>
        <p:nvSpPr>
          <p:cNvPr id="2" name="Title 1"/>
          <p:cNvSpPr>
            <a:spLocks noGrp="1"/>
          </p:cNvSpPr>
          <p:nvPr>
            <p:ph type="title" idx="4294967295"/>
          </p:nvPr>
        </p:nvSpPr>
        <p:spPr>
          <a:xfrm>
            <a:off x="0" y="457200"/>
            <a:ext cx="11217275" cy="1006475"/>
          </a:xfrm>
        </p:spPr>
        <p:txBody>
          <a:bodyPr/>
          <a:lstStyle/>
          <a:p>
            <a:r>
              <a:rPr lang="en-US" dirty="0"/>
              <a:t>Artificial Neural Networks Today</a:t>
            </a:r>
          </a:p>
        </p:txBody>
      </p:sp>
      <p:pic>
        <p:nvPicPr>
          <p:cNvPr id="14" name="Picture 13">
            <a:extLst>
              <a:ext uri="{FF2B5EF4-FFF2-40B4-BE49-F238E27FC236}">
                <a16:creationId xmlns:a16="http://schemas.microsoft.com/office/drawing/2014/main" id="{1C94E004-A2BD-DEC2-9853-02B2EDDB95A9}"/>
              </a:ext>
            </a:extLst>
          </p:cNvPr>
          <p:cNvPicPr>
            <a:picLocks noChangeAspect="1"/>
          </p:cNvPicPr>
          <p:nvPr/>
        </p:nvPicPr>
        <p:blipFill rotWithShape="1">
          <a:blip r:embed="rId3"/>
          <a:srcRect r="33570"/>
          <a:stretch/>
        </p:blipFill>
        <p:spPr>
          <a:xfrm>
            <a:off x="6851700" y="1344644"/>
            <a:ext cx="3773628" cy="4005072"/>
          </a:xfrm>
          <a:prstGeom prst="rect">
            <a:avLst/>
          </a:prstGeom>
        </p:spPr>
      </p:pic>
      <p:pic>
        <p:nvPicPr>
          <p:cNvPr id="1026" name="Picture 2" descr="Chat GPT: Deciphering the new artificial intelligence tool everyone is  talking about">
            <a:extLst>
              <a:ext uri="{FF2B5EF4-FFF2-40B4-BE49-F238E27FC236}">
                <a16:creationId xmlns:a16="http://schemas.microsoft.com/office/drawing/2014/main" id="{18ED2C84-05C8-811D-FA98-B2D322845C4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302" t="5626" r="13163" b="28240"/>
          <a:stretch/>
        </p:blipFill>
        <p:spPr bwMode="auto">
          <a:xfrm>
            <a:off x="220892" y="1065831"/>
            <a:ext cx="1554481" cy="1417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3382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192066" y="2718490"/>
            <a:ext cx="7316048" cy="481912"/>
          </a:xfrm>
        </p:spPr>
        <p:txBody>
          <a:bodyPr/>
          <a:lstStyle/>
          <a:p>
            <a:r>
              <a:rPr lang="en-US" dirty="0"/>
              <a:t>Convolutional Neural Networks</a:t>
            </a:r>
            <a:br>
              <a:rPr lang="en-US" dirty="0"/>
            </a:br>
            <a:endParaRPr lang="en-US" dirty="0"/>
          </a:p>
        </p:txBody>
      </p:sp>
      <p:sp>
        <p:nvSpPr>
          <p:cNvPr id="3" name="Slide Number Placeholder 2"/>
          <p:cNvSpPr>
            <a:spLocks noGrp="1"/>
          </p:cNvSpPr>
          <p:nvPr>
            <p:ph type="sldNum" sz="quarter" idx="10"/>
          </p:nvPr>
        </p:nvSpPr>
        <p:spPr/>
        <p:txBody>
          <a:bodyPr/>
          <a:lstStyle/>
          <a:p>
            <a:fld id="{EB05743E-F914-4635-AEA3-16F0F1CAD900}" type="slidenum">
              <a:rPr lang="en-US" smtClean="0"/>
              <a:t>13</a:t>
            </a:fld>
            <a:endParaRPr lang="en-US"/>
          </a:p>
        </p:txBody>
      </p:sp>
    </p:spTree>
    <p:extLst>
      <p:ext uri="{BB962C8B-B14F-4D97-AF65-F5344CB8AC3E}">
        <p14:creationId xmlns:p14="http://schemas.microsoft.com/office/powerpoint/2010/main" val="3127566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F1F63-FEFB-9540-A925-77F024CFE1EF}"/>
              </a:ext>
            </a:extLst>
          </p:cNvPr>
          <p:cNvSpPr>
            <a:spLocks noGrp="1"/>
          </p:cNvSpPr>
          <p:nvPr>
            <p:ph type="title"/>
          </p:nvPr>
        </p:nvSpPr>
        <p:spPr/>
        <p:txBody>
          <a:bodyPr/>
          <a:lstStyle/>
          <a:p>
            <a:r>
              <a:rPr lang="en-US" dirty="0"/>
              <a:t>Convolutional Neural Networks</a:t>
            </a:r>
            <a:br>
              <a:rPr lang="en-US" dirty="0"/>
            </a:br>
            <a:r>
              <a:rPr lang="en-US" sz="2000" dirty="0"/>
              <a:t>Applications</a:t>
            </a:r>
            <a:endParaRPr lang="en-US" dirty="0"/>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5" name="Content Placeholder 4">
                <a:extLst>
                  <a:ext uri="{FF2B5EF4-FFF2-40B4-BE49-F238E27FC236}">
                    <a16:creationId xmlns:a16="http://schemas.microsoft.com/office/drawing/2014/main" id="{B5D87CDA-5111-6E44-9CAF-B534787F69BA}"/>
                  </a:ext>
                </a:extLst>
              </p:cNvPr>
              <p:cNvGraphicFramePr>
                <a:graphicFrameLocks noGrp="1"/>
              </p:cNvGraphicFramePr>
              <p:nvPr>
                <p:ph idx="1"/>
              </p:nvPr>
            </p:nvGraphicFramePr>
            <p:xfrm>
              <a:off x="1523205" y="1600199"/>
              <a:ext cx="9144000" cy="4568825"/>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5" name="Content Placeholder 4">
                <a:extLst>
                  <a:ext uri="{FF2B5EF4-FFF2-40B4-BE49-F238E27FC236}">
                    <a16:creationId xmlns:a16="http://schemas.microsoft.com/office/drawing/2014/main" id="{B5D87CDA-5111-6E44-9CAF-B534787F69BA}"/>
                  </a:ext>
                </a:extLst>
              </p:cNvPr>
              <p:cNvPicPr>
                <a:picLocks noGrp="1" noRot="1" noChangeAspect="1" noMove="1" noResize="1" noEditPoints="1" noAdjustHandles="1" noChangeArrowheads="1" noChangeShapeType="1"/>
              </p:cNvPicPr>
              <p:nvPr/>
            </p:nvPicPr>
            <p:blipFill>
              <a:blip r:embed="rId3"/>
              <a:stretch>
                <a:fillRect/>
              </a:stretch>
            </p:blipFill>
            <p:spPr>
              <a:xfrm>
                <a:off x="1523205" y="1600199"/>
                <a:ext cx="9144000" cy="4568825"/>
              </a:xfrm>
              <a:prstGeom prst="rect">
                <a:avLst/>
              </a:prstGeom>
            </p:spPr>
          </p:pic>
        </mc:Fallback>
      </mc:AlternateContent>
      <p:sp>
        <p:nvSpPr>
          <p:cNvPr id="4" name="Slide Number Placeholder 3">
            <a:extLst>
              <a:ext uri="{FF2B5EF4-FFF2-40B4-BE49-F238E27FC236}">
                <a16:creationId xmlns:a16="http://schemas.microsoft.com/office/drawing/2014/main" id="{F7828913-C7C8-0E48-B17F-1458D8AE2A47}"/>
              </a:ext>
            </a:extLst>
          </p:cNvPr>
          <p:cNvSpPr>
            <a:spLocks noGrp="1"/>
          </p:cNvSpPr>
          <p:nvPr>
            <p:ph type="sldNum" sz="quarter" idx="10"/>
          </p:nvPr>
        </p:nvSpPr>
        <p:spPr/>
        <p:txBody>
          <a:bodyPr/>
          <a:lstStyle/>
          <a:p>
            <a:fld id="{EB05743E-F914-4635-AEA3-16F0F1CAD900}" type="slidenum">
              <a:rPr lang="en-US" smtClean="0"/>
              <a:t>14</a:t>
            </a:fld>
            <a:endParaRPr lang="en-US"/>
          </a:p>
        </p:txBody>
      </p:sp>
      <p:sp>
        <p:nvSpPr>
          <p:cNvPr id="7" name="TextBox 6">
            <a:extLst>
              <a:ext uri="{FF2B5EF4-FFF2-40B4-BE49-F238E27FC236}">
                <a16:creationId xmlns:a16="http://schemas.microsoft.com/office/drawing/2014/main" id="{652DDE87-6E3D-C64F-B3B9-7E2838323028}"/>
              </a:ext>
            </a:extLst>
          </p:cNvPr>
          <p:cNvSpPr txBox="1"/>
          <p:nvPr/>
        </p:nvSpPr>
        <p:spPr>
          <a:xfrm>
            <a:off x="487362" y="6306184"/>
            <a:ext cx="11215687" cy="323215"/>
          </a:xfrm>
          <a:prstGeom prst="rect">
            <a:avLst/>
          </a:prstGeom>
          <a:noFill/>
        </p:spPr>
        <p:txBody>
          <a:bodyPr wrap="square" lIns="0" tIns="0" rIns="0" bIns="0" rtlCol="0">
            <a:noAutofit/>
          </a:bodyPr>
          <a:lstStyle/>
          <a:p>
            <a:pPr marL="171450" indent="-171450">
              <a:lnSpc>
                <a:spcPct val="100000"/>
              </a:lnSpc>
              <a:spcBef>
                <a:spcPts val="1200"/>
              </a:spcBef>
              <a:buSzPct val="100000"/>
              <a:buFont typeface="Wells Fargo Sans"/>
              <a:buChar char="•"/>
            </a:pPr>
            <a:r>
              <a:rPr lang="en-US" sz="1600" dirty="0"/>
              <a:t>Link to video: </a:t>
            </a:r>
            <a:r>
              <a:rPr lang="en-US" sz="1600" dirty="0">
                <a:hlinkClick r:id="rId4"/>
              </a:rPr>
              <a:t>https://youtu.be/G63goXc5MyU</a:t>
            </a:r>
            <a:r>
              <a:rPr lang="en-US" sz="1600" dirty="0"/>
              <a:t> </a:t>
            </a:r>
          </a:p>
        </p:txBody>
      </p:sp>
      <p:sp>
        <p:nvSpPr>
          <p:cNvPr id="8" name="TextBox 7">
            <a:extLst>
              <a:ext uri="{FF2B5EF4-FFF2-40B4-BE49-F238E27FC236}">
                <a16:creationId xmlns:a16="http://schemas.microsoft.com/office/drawing/2014/main" id="{CCF08AFD-F2D9-AF42-9ADC-37F0D599F576}"/>
              </a:ext>
            </a:extLst>
          </p:cNvPr>
          <p:cNvSpPr txBox="1"/>
          <p:nvPr/>
        </p:nvSpPr>
        <p:spPr>
          <a:xfrm>
            <a:off x="487362" y="1303020"/>
            <a:ext cx="11215687" cy="457200"/>
          </a:xfrm>
          <a:prstGeom prst="rect">
            <a:avLst/>
          </a:prstGeom>
          <a:noFill/>
        </p:spPr>
        <p:txBody>
          <a:bodyPr wrap="square" lIns="0" tIns="0" rIns="0" bIns="0" rtlCol="0">
            <a:noAutofit/>
          </a:bodyPr>
          <a:lstStyle/>
          <a:p>
            <a:pPr algn="ctr">
              <a:lnSpc>
                <a:spcPct val="100000"/>
              </a:lnSpc>
              <a:spcBef>
                <a:spcPts val="1200"/>
              </a:spcBef>
              <a:buSzPct val="100000"/>
            </a:pPr>
            <a:r>
              <a:rPr lang="en-US" sz="1600" b="1" u="sng" dirty="0"/>
              <a:t>Photo Wake-Up</a:t>
            </a:r>
          </a:p>
        </p:txBody>
      </p:sp>
    </p:spTree>
    <p:extLst>
      <p:ext uri="{BB962C8B-B14F-4D97-AF65-F5344CB8AC3E}">
        <p14:creationId xmlns:p14="http://schemas.microsoft.com/office/powerpoint/2010/main" val="3054188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EE0FE50-8A93-F842-8989-70D97E33C1D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61364" y="3264638"/>
            <a:ext cx="7315200" cy="3364762"/>
          </a:xfrm>
          <a:prstGeom prst="rect">
            <a:avLst/>
          </a:prstGeom>
        </p:spPr>
      </p:pic>
      <p:sp>
        <p:nvSpPr>
          <p:cNvPr id="2" name="Title 1">
            <a:extLst>
              <a:ext uri="{FF2B5EF4-FFF2-40B4-BE49-F238E27FC236}">
                <a16:creationId xmlns:a16="http://schemas.microsoft.com/office/drawing/2014/main" id="{9B29A5EE-F950-474A-99C0-0F50F5888C26}"/>
              </a:ext>
            </a:extLst>
          </p:cNvPr>
          <p:cNvSpPr>
            <a:spLocks noGrp="1"/>
          </p:cNvSpPr>
          <p:nvPr>
            <p:ph type="title"/>
          </p:nvPr>
        </p:nvSpPr>
        <p:spPr/>
        <p:txBody>
          <a:bodyPr/>
          <a:lstStyle/>
          <a:p>
            <a:r>
              <a:rPr lang="en-US" dirty="0"/>
              <a:t>Convolutional Neural Networks</a:t>
            </a:r>
            <a:br>
              <a:rPr lang="en-US" dirty="0"/>
            </a:br>
            <a:r>
              <a:rPr lang="en-US" dirty="0"/>
              <a:t>Applications</a:t>
            </a:r>
          </a:p>
        </p:txBody>
      </p:sp>
      <p:pic>
        <p:nvPicPr>
          <p:cNvPr id="6" name="Content Placeholder 5">
            <a:extLst>
              <a:ext uri="{FF2B5EF4-FFF2-40B4-BE49-F238E27FC236}">
                <a16:creationId xmlns:a16="http://schemas.microsoft.com/office/drawing/2014/main" id="{1FCFEC8E-6A01-5246-A8C3-1288324FE6FF}"/>
              </a:ext>
            </a:extLst>
          </p:cNvPr>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6096000" y="225518"/>
            <a:ext cx="5511800" cy="2997200"/>
          </a:xfrm>
        </p:spPr>
      </p:pic>
      <p:sp>
        <p:nvSpPr>
          <p:cNvPr id="4" name="Slide Number Placeholder 3">
            <a:extLst>
              <a:ext uri="{FF2B5EF4-FFF2-40B4-BE49-F238E27FC236}">
                <a16:creationId xmlns:a16="http://schemas.microsoft.com/office/drawing/2014/main" id="{5860418E-CE94-DC43-9ED3-A7895ECFF38A}"/>
              </a:ext>
            </a:extLst>
          </p:cNvPr>
          <p:cNvSpPr>
            <a:spLocks noGrp="1"/>
          </p:cNvSpPr>
          <p:nvPr>
            <p:ph type="sldNum" sz="quarter" idx="10"/>
          </p:nvPr>
        </p:nvSpPr>
        <p:spPr/>
        <p:txBody>
          <a:bodyPr/>
          <a:lstStyle/>
          <a:p>
            <a:fld id="{EB05743E-F914-4635-AEA3-16F0F1CAD900}" type="slidenum">
              <a:rPr lang="en-US" smtClean="0"/>
              <a:t>15</a:t>
            </a:fld>
            <a:endParaRPr lang="en-US"/>
          </a:p>
        </p:txBody>
      </p:sp>
      <p:sp>
        <p:nvSpPr>
          <p:cNvPr id="9" name="TextBox 8">
            <a:extLst>
              <a:ext uri="{FF2B5EF4-FFF2-40B4-BE49-F238E27FC236}">
                <a16:creationId xmlns:a16="http://schemas.microsoft.com/office/drawing/2014/main" id="{F411F68D-EAC4-A242-9BBA-3C302661D735}"/>
              </a:ext>
            </a:extLst>
          </p:cNvPr>
          <p:cNvSpPr txBox="1"/>
          <p:nvPr/>
        </p:nvSpPr>
        <p:spPr>
          <a:xfrm>
            <a:off x="487680" y="1463039"/>
            <a:ext cx="5393167" cy="1468419"/>
          </a:xfrm>
          <a:prstGeom prst="rect">
            <a:avLst/>
          </a:prstGeom>
          <a:noFill/>
        </p:spPr>
        <p:txBody>
          <a:bodyPr wrap="square" lIns="0" tIns="0" rIns="0" bIns="0" rtlCol="0">
            <a:noAutofit/>
          </a:bodyPr>
          <a:lstStyle/>
          <a:p>
            <a:pPr>
              <a:lnSpc>
                <a:spcPct val="100000"/>
              </a:lnSpc>
              <a:spcBef>
                <a:spcPts val="1200"/>
              </a:spcBef>
              <a:buSzPct val="100000"/>
            </a:pPr>
            <a:r>
              <a:rPr lang="en-US" sz="1600" b="1" u="sng" dirty="0"/>
              <a:t>Deep Nostalgia</a:t>
            </a:r>
            <a:r>
              <a:rPr lang="en-US" sz="1600" dirty="0"/>
              <a:t> </a:t>
            </a:r>
          </a:p>
          <a:p>
            <a:pPr marL="285750" indent="-285750">
              <a:lnSpc>
                <a:spcPct val="100000"/>
              </a:lnSpc>
              <a:spcBef>
                <a:spcPts val="1200"/>
              </a:spcBef>
              <a:buSzPct val="100000"/>
              <a:buFont typeface="Arial" panose="020B0604020202020204" pitchFamily="34" charset="0"/>
              <a:buChar char="•"/>
            </a:pPr>
            <a:r>
              <a:rPr lang="en-US" sz="1600" dirty="0"/>
              <a:t>By MyHeritage</a:t>
            </a:r>
          </a:p>
          <a:p>
            <a:pPr marL="285750" indent="-285750">
              <a:lnSpc>
                <a:spcPct val="100000"/>
              </a:lnSpc>
              <a:spcBef>
                <a:spcPts val="1200"/>
              </a:spcBef>
              <a:buSzPct val="100000"/>
              <a:buFont typeface="Arial" panose="020B0604020202020204" pitchFamily="34" charset="0"/>
              <a:buChar char="•"/>
            </a:pPr>
            <a:r>
              <a:rPr lang="en-US" sz="1600" dirty="0"/>
              <a:t>Animates (old) photos</a:t>
            </a:r>
          </a:p>
          <a:p>
            <a:pPr marL="285750" indent="-285750">
              <a:lnSpc>
                <a:spcPct val="100000"/>
              </a:lnSpc>
              <a:spcBef>
                <a:spcPts val="1200"/>
              </a:spcBef>
              <a:buSzPct val="100000"/>
              <a:buFont typeface="Arial" panose="020B0604020202020204" pitchFamily="34" charset="0"/>
              <a:buChar char="•"/>
            </a:pPr>
            <a:r>
              <a:rPr lang="en-US" sz="1600" dirty="0"/>
              <a:t>Went viral in February 2021</a:t>
            </a:r>
          </a:p>
        </p:txBody>
      </p:sp>
      <p:sp>
        <p:nvSpPr>
          <p:cNvPr id="10" name="Rectangle 9">
            <a:extLst>
              <a:ext uri="{FF2B5EF4-FFF2-40B4-BE49-F238E27FC236}">
                <a16:creationId xmlns:a16="http://schemas.microsoft.com/office/drawing/2014/main" id="{C3F6D7F4-C141-D14E-BBA4-CE658BC47B5A}"/>
              </a:ext>
            </a:extLst>
          </p:cNvPr>
          <p:cNvSpPr/>
          <p:nvPr/>
        </p:nvSpPr>
        <p:spPr>
          <a:xfrm>
            <a:off x="7256183" y="3425448"/>
            <a:ext cx="4351618" cy="1354217"/>
          </a:xfrm>
          <a:prstGeom prst="rect">
            <a:avLst/>
          </a:prstGeom>
        </p:spPr>
        <p:txBody>
          <a:bodyPr wrap="square">
            <a:spAutoFit/>
          </a:bodyPr>
          <a:lstStyle/>
          <a:p>
            <a:pPr marL="285750" indent="-285750">
              <a:lnSpc>
                <a:spcPct val="100000"/>
              </a:lnSpc>
              <a:spcBef>
                <a:spcPts val="1200"/>
              </a:spcBef>
              <a:buSzPct val="100000"/>
              <a:buFont typeface="Arial" panose="020B0604020202020204" pitchFamily="34" charset="0"/>
              <a:buChar char="•"/>
            </a:pPr>
            <a:r>
              <a:rPr lang="en-US" dirty="0">
                <a:hlinkClick r:id="rId4"/>
              </a:rPr>
              <a:t>https://www.myheritage.com/deep-nostalgia</a:t>
            </a:r>
            <a:r>
              <a:rPr lang="en-US" dirty="0"/>
              <a:t> </a:t>
            </a:r>
          </a:p>
          <a:p>
            <a:pPr marL="285750" indent="-285750">
              <a:lnSpc>
                <a:spcPct val="100000"/>
              </a:lnSpc>
              <a:spcBef>
                <a:spcPts val="1200"/>
              </a:spcBef>
              <a:buSzPct val="100000"/>
              <a:buFont typeface="Arial" panose="020B0604020202020204" pitchFamily="34" charset="0"/>
              <a:buChar char="•"/>
            </a:pPr>
            <a:r>
              <a:rPr lang="en-US" dirty="0">
                <a:hlinkClick r:id="rId5"/>
              </a:rPr>
              <a:t>https://blog.myheritage.com/2021/02/deep-nostalgia-goes-viral/</a:t>
            </a:r>
            <a:r>
              <a:rPr lang="en-US" dirty="0"/>
              <a:t> </a:t>
            </a:r>
          </a:p>
        </p:txBody>
      </p:sp>
    </p:spTree>
    <p:extLst>
      <p:ext uri="{BB962C8B-B14F-4D97-AF65-F5344CB8AC3E}">
        <p14:creationId xmlns:p14="http://schemas.microsoft.com/office/powerpoint/2010/main" val="3327716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Convolutional Neural Networks (Optional)</a:t>
            </a:r>
            <a:br>
              <a:rPr lang="en-US" dirty="0"/>
            </a:br>
            <a:r>
              <a:rPr lang="en-US" sz="2000" dirty="0"/>
              <a:t>Applications</a:t>
            </a:r>
            <a:endParaRPr lang="en-US" dirty="0"/>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5" name="Content Placeholder 4">
                <a:extLst>
                  <a:ext uri="{FF2B5EF4-FFF2-40B4-BE49-F238E27FC236}">
                    <a16:creationId xmlns:a16="http://schemas.microsoft.com/office/drawing/2014/main" id="{C951C44F-BB62-594B-A658-217D9C32EBE4}"/>
                  </a:ext>
                </a:extLst>
              </p:cNvPr>
              <p:cNvGraphicFramePr>
                <a:graphicFrameLocks noGrp="1"/>
              </p:cNvGraphicFramePr>
              <p:nvPr>
                <p:ph idx="1"/>
              </p:nvPr>
            </p:nvGraphicFramePr>
            <p:xfrm>
              <a:off x="1814139" y="1577340"/>
              <a:ext cx="9144000" cy="456882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5" name="Content Placeholder 4">
                <a:extLst>
                  <a:ext uri="{FF2B5EF4-FFF2-40B4-BE49-F238E27FC236}">
                    <a16:creationId xmlns:a16="http://schemas.microsoft.com/office/drawing/2014/main" id="{C951C44F-BB62-594B-A658-217D9C32EBE4}"/>
                  </a:ext>
                </a:extLst>
              </p:cNvPr>
              <p:cNvPicPr>
                <a:picLocks noGrp="1" noRot="1" noChangeAspect="1" noMove="1" noResize="1" noEditPoints="1" noAdjustHandles="1" noChangeArrowheads="1" noChangeShapeType="1"/>
              </p:cNvPicPr>
              <p:nvPr/>
            </p:nvPicPr>
            <p:blipFill>
              <a:blip r:embed="rId4"/>
              <a:stretch>
                <a:fillRect/>
              </a:stretch>
            </p:blipFill>
            <p:spPr>
              <a:xfrm>
                <a:off x="1814139" y="1577340"/>
                <a:ext cx="9144000" cy="4568825"/>
              </a:xfrm>
              <a:prstGeom prst="rect">
                <a:avLst/>
              </a:prstGeom>
            </p:spPr>
          </p:pic>
        </mc:Fallback>
      </mc:AlternateContent>
      <p:sp>
        <p:nvSpPr>
          <p:cNvPr id="4" name="Slide Number Placeholder 3"/>
          <p:cNvSpPr>
            <a:spLocks noGrp="1"/>
          </p:cNvSpPr>
          <p:nvPr>
            <p:ph type="sldNum" sz="quarter" idx="10"/>
          </p:nvPr>
        </p:nvSpPr>
        <p:spPr/>
        <p:txBody>
          <a:bodyPr/>
          <a:lstStyle/>
          <a:p>
            <a:fld id="{EB05743E-F914-4635-AEA3-16F0F1CAD900}" type="slidenum">
              <a:rPr lang="en-US" smtClean="0"/>
              <a:t>16</a:t>
            </a:fld>
            <a:endParaRPr lang="en-US"/>
          </a:p>
        </p:txBody>
      </p:sp>
      <p:sp>
        <p:nvSpPr>
          <p:cNvPr id="6" name="TextBox 5">
            <a:extLst>
              <a:ext uri="{FF2B5EF4-FFF2-40B4-BE49-F238E27FC236}">
                <a16:creationId xmlns:a16="http://schemas.microsoft.com/office/drawing/2014/main" id="{B18F8893-067A-9744-836F-23EFE3E8CA0E}"/>
              </a:ext>
            </a:extLst>
          </p:cNvPr>
          <p:cNvSpPr txBox="1"/>
          <p:nvPr/>
        </p:nvSpPr>
        <p:spPr>
          <a:xfrm>
            <a:off x="487363" y="6286500"/>
            <a:ext cx="11215687" cy="457200"/>
          </a:xfrm>
          <a:prstGeom prst="rect">
            <a:avLst/>
          </a:prstGeom>
          <a:noFill/>
        </p:spPr>
        <p:txBody>
          <a:bodyPr wrap="square" lIns="0" tIns="0" rIns="0" bIns="0" rtlCol="0">
            <a:noAutofit/>
          </a:bodyPr>
          <a:lstStyle/>
          <a:p>
            <a:pPr marL="171450" indent="-171450">
              <a:lnSpc>
                <a:spcPct val="100000"/>
              </a:lnSpc>
              <a:spcBef>
                <a:spcPts val="1200"/>
              </a:spcBef>
              <a:buSzPct val="100000"/>
              <a:buFont typeface="Wells Fargo Sans"/>
              <a:buChar char="•"/>
            </a:pPr>
            <a:r>
              <a:rPr lang="en-US" sz="1600" dirty="0"/>
              <a:t>Link to video: </a:t>
            </a:r>
            <a:r>
              <a:rPr lang="en-US" sz="1600" dirty="0">
                <a:hlinkClick r:id="rId5"/>
              </a:rPr>
              <a:t>https://www.youtube.com/watch?v=vC3bTziLRTA</a:t>
            </a:r>
            <a:r>
              <a:rPr lang="en-US" sz="1600" dirty="0"/>
              <a:t> </a:t>
            </a:r>
          </a:p>
        </p:txBody>
      </p:sp>
      <p:sp>
        <p:nvSpPr>
          <p:cNvPr id="8" name="TextBox 7">
            <a:extLst>
              <a:ext uri="{FF2B5EF4-FFF2-40B4-BE49-F238E27FC236}">
                <a16:creationId xmlns:a16="http://schemas.microsoft.com/office/drawing/2014/main" id="{7BF5D7DD-0342-4343-AF02-1DFB0A674CFB}"/>
              </a:ext>
            </a:extLst>
          </p:cNvPr>
          <p:cNvSpPr txBox="1"/>
          <p:nvPr/>
        </p:nvSpPr>
        <p:spPr>
          <a:xfrm>
            <a:off x="487363" y="1246094"/>
            <a:ext cx="11215687" cy="331246"/>
          </a:xfrm>
          <a:prstGeom prst="rect">
            <a:avLst/>
          </a:prstGeom>
          <a:noFill/>
        </p:spPr>
        <p:txBody>
          <a:bodyPr wrap="square" lIns="0" tIns="0" rIns="0" bIns="0" rtlCol="0">
            <a:noAutofit/>
          </a:bodyPr>
          <a:lstStyle/>
          <a:p>
            <a:pPr algn="ctr">
              <a:lnSpc>
                <a:spcPct val="100000"/>
              </a:lnSpc>
              <a:spcBef>
                <a:spcPts val="1200"/>
              </a:spcBef>
              <a:buSzPct val="100000"/>
            </a:pPr>
            <a:r>
              <a:rPr lang="en-US" sz="1600" b="1" u="sng" dirty="0"/>
              <a:t>Facial Recognition</a:t>
            </a:r>
          </a:p>
        </p:txBody>
      </p:sp>
    </p:spTree>
    <p:extLst>
      <p:ext uri="{BB962C8B-B14F-4D97-AF65-F5344CB8AC3E}">
        <p14:creationId xmlns:p14="http://schemas.microsoft.com/office/powerpoint/2010/main" val="3852378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192066" y="2718490"/>
            <a:ext cx="7316048" cy="481912"/>
          </a:xfrm>
        </p:spPr>
        <p:txBody>
          <a:bodyPr/>
          <a:lstStyle/>
          <a:p>
            <a:r>
              <a:rPr lang="en-US" dirty="0"/>
              <a:t>Natural language processing (NLP)</a:t>
            </a:r>
          </a:p>
          <a:p>
            <a:endParaRPr lang="en-US" dirty="0"/>
          </a:p>
          <a:p>
            <a:endParaRPr lang="en-US" dirty="0"/>
          </a:p>
        </p:txBody>
      </p:sp>
      <p:sp>
        <p:nvSpPr>
          <p:cNvPr id="3" name="Slide Number Placeholder 2"/>
          <p:cNvSpPr>
            <a:spLocks noGrp="1"/>
          </p:cNvSpPr>
          <p:nvPr>
            <p:ph type="sldNum" sz="quarter" idx="10"/>
          </p:nvPr>
        </p:nvSpPr>
        <p:spPr/>
        <p:txBody>
          <a:bodyPr/>
          <a:lstStyle/>
          <a:p>
            <a:fld id="{EB05743E-F914-4635-AEA3-16F0F1CAD900}" type="slidenum">
              <a:rPr lang="en-US" smtClean="0"/>
              <a:t>17</a:t>
            </a:fld>
            <a:endParaRPr lang="en-US"/>
          </a:p>
        </p:txBody>
      </p:sp>
    </p:spTree>
    <p:extLst>
      <p:ext uri="{BB962C8B-B14F-4D97-AF65-F5344CB8AC3E}">
        <p14:creationId xmlns:p14="http://schemas.microsoft.com/office/powerpoint/2010/main" val="752256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B05743E-F914-4635-AEA3-16F0F1CAD900}" type="slidenum">
              <a:rPr lang="en-US" smtClean="0"/>
              <a:t>18</a:t>
            </a:fld>
            <a:endParaRPr lang="en-US"/>
          </a:p>
        </p:txBody>
      </p:sp>
      <p:pic>
        <p:nvPicPr>
          <p:cNvPr id="16386" name="Picture 2" descr="ios14compactsiri">
            <a:extLst>
              <a:ext uri="{FF2B5EF4-FFF2-40B4-BE49-F238E27FC236}">
                <a16:creationId xmlns:a16="http://schemas.microsoft.com/office/drawing/2014/main" id="{AD7C1DF8-3809-B64F-827C-62A5C1BFD5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2239" y="2739488"/>
            <a:ext cx="3275906" cy="224399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6E0E91C-1A09-3141-B59C-45EDE1D85B25}"/>
              </a:ext>
            </a:extLst>
          </p:cNvPr>
          <p:cNvSpPr/>
          <p:nvPr/>
        </p:nvSpPr>
        <p:spPr>
          <a:xfrm>
            <a:off x="3224134" y="1304323"/>
            <a:ext cx="4310347" cy="369332"/>
          </a:xfrm>
          <a:prstGeom prst="rect">
            <a:avLst/>
          </a:prstGeom>
        </p:spPr>
        <p:txBody>
          <a:bodyPr wrap="none">
            <a:spAutoFit/>
          </a:bodyPr>
          <a:lstStyle/>
          <a:p>
            <a:r>
              <a:rPr lang="en-US" b="1" dirty="0">
                <a:solidFill>
                  <a:srgbClr val="000000"/>
                </a:solidFill>
                <a:latin typeface="Helvetica Neue" panose="02000503000000020004" pitchFamily="2" charset="0"/>
              </a:rPr>
              <a:t>Amazon’s Alexa, Google’s Home, SIRI</a:t>
            </a:r>
            <a:endParaRPr lang="en-US" dirty="0"/>
          </a:p>
        </p:txBody>
      </p:sp>
      <p:pic>
        <p:nvPicPr>
          <p:cNvPr id="16389" name="Picture 5" descr="What Is Alexa (and What’s the Best Alexa Speaker)?">
            <a:extLst>
              <a:ext uri="{FF2B5EF4-FFF2-40B4-BE49-F238E27FC236}">
                <a16:creationId xmlns:a16="http://schemas.microsoft.com/office/drawing/2014/main" id="{B8643785-E502-1C40-A32C-225348B72D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9319" y="2472723"/>
            <a:ext cx="5555049" cy="2777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2260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B05743E-F914-4635-AEA3-16F0F1CAD900}" type="slidenum">
              <a:rPr lang="en-US" smtClean="0"/>
              <a:t>19</a:t>
            </a:fld>
            <a:endParaRPr lang="en-US"/>
          </a:p>
        </p:txBody>
      </p:sp>
      <p:pic>
        <p:nvPicPr>
          <p:cNvPr id="13316" name="Picture 4" descr="alt text">
            <a:extLst>
              <a:ext uri="{FF2B5EF4-FFF2-40B4-BE49-F238E27FC236}">
                <a16:creationId xmlns:a16="http://schemas.microsoft.com/office/drawing/2014/main" id="{00AD8F23-95EA-6D4C-82DE-25A2C86567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7470" y="1159647"/>
            <a:ext cx="9956800" cy="3797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9657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538055" y="1143001"/>
            <a:ext cx="7316048" cy="5714999"/>
          </a:xfrm>
        </p:spPr>
        <p:txBody>
          <a:bodyPr/>
          <a:lstStyle/>
          <a:p>
            <a:pPr marL="571500" indent="-571500">
              <a:buFont typeface="Arial" panose="020B0604020202020204" pitchFamily="34" charset="0"/>
              <a:buChar char="•"/>
            </a:pPr>
            <a:r>
              <a:rPr lang="en-US" dirty="0"/>
              <a:t>Overview of the journey in this week</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Platform Set-up (Google </a:t>
            </a:r>
            <a:r>
              <a:rPr lang="en-US" dirty="0" err="1"/>
              <a:t>Colab</a:t>
            </a:r>
            <a:r>
              <a:rPr lang="en-US" dirty="0"/>
              <a:t>)</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 Style Transfer Example (optional)</a:t>
            </a:r>
          </a:p>
        </p:txBody>
      </p:sp>
      <p:sp>
        <p:nvSpPr>
          <p:cNvPr id="3" name="Slide Number Placeholder 2"/>
          <p:cNvSpPr>
            <a:spLocks noGrp="1"/>
          </p:cNvSpPr>
          <p:nvPr>
            <p:ph type="sldNum" sz="quarter" idx="10"/>
          </p:nvPr>
        </p:nvSpPr>
        <p:spPr/>
        <p:txBody>
          <a:bodyPr/>
          <a:lstStyle/>
          <a:p>
            <a:fld id="{EB05743E-F914-4635-AEA3-16F0F1CAD900}" type="slidenum">
              <a:rPr lang="en-US" smtClean="0"/>
              <a:t>2</a:t>
            </a:fld>
            <a:endParaRPr lang="en-US"/>
          </a:p>
        </p:txBody>
      </p:sp>
    </p:spTree>
    <p:extLst>
      <p:ext uri="{BB962C8B-B14F-4D97-AF65-F5344CB8AC3E}">
        <p14:creationId xmlns:p14="http://schemas.microsoft.com/office/powerpoint/2010/main" val="1088454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B05743E-F914-4635-AEA3-16F0F1CAD900}" type="slidenum">
              <a:rPr lang="en-US" smtClean="0"/>
              <a:t>20</a:t>
            </a:fld>
            <a:endParaRPr lang="en-US"/>
          </a:p>
        </p:txBody>
      </p:sp>
      <p:sp>
        <p:nvSpPr>
          <p:cNvPr id="6" name="Rectangle 1">
            <a:extLst>
              <a:ext uri="{FF2B5EF4-FFF2-40B4-BE49-F238E27FC236}">
                <a16:creationId xmlns:a16="http://schemas.microsoft.com/office/drawing/2014/main" id="{FA6044A1-C1E5-5F4F-BDC6-71D06D8FA07A}"/>
              </a:ext>
            </a:extLst>
          </p:cNvPr>
          <p:cNvSpPr>
            <a:spLocks noChangeArrowheads="1"/>
          </p:cNvSpPr>
          <p:nvPr/>
        </p:nvSpPr>
        <p:spPr bwMode="auto">
          <a:xfrm>
            <a:off x="1660438" y="2584118"/>
            <a:ext cx="7154001" cy="422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17400" tIns="158700" rIns="31740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dirty="0">
              <a:ln>
                <a:noFill/>
              </a:ln>
              <a:solidFill>
                <a:srgbClr val="000000"/>
              </a:solidFill>
              <a:effectLst/>
              <a:latin typeface="Arial" panose="020B0604020202020204" pitchFamily="34" charset="0"/>
              <a:ea typeface="Helvetica Neue" panose="02000503000000020004" pitchFamily="2" charset="0"/>
            </a:endParaRPr>
          </a:p>
          <a:p>
            <a:pPr lvl="0">
              <a:buFontTx/>
              <a:buChar char="•"/>
            </a:pPr>
            <a:r>
              <a:rPr lang="en-US" dirty="0"/>
              <a:t>Speed up word processing and facilitate text dictation </a:t>
            </a:r>
            <a:r>
              <a:rPr kumimoji="0" lang="en-US" altLang="en-US" sz="23600" b="0" i="0" u="none" strike="noStrike" cap="none" normalizeH="0" baseline="0" dirty="0">
                <a:ln>
                  <a:noFill/>
                </a:ln>
                <a:solidFill>
                  <a:srgbClr val="000000"/>
                </a:solidFill>
                <a:effectLst/>
                <a:latin typeface="Arial" panose="020B0604020202020204" pitchFamily="34" charset="0"/>
                <a:ea typeface="Helvetica Neue" panose="02000503000000020004" pitchFamily="2" charset="0"/>
              </a:rPr>
              <a:t> </a:t>
            </a:r>
            <a:endParaRPr kumimoji="0" lang="en-US" altLang="en-US" sz="1000" b="0" i="0" u="none" strike="noStrike" cap="none" normalizeH="0" baseline="0" dirty="0">
              <a:ln>
                <a:noFill/>
              </a:ln>
              <a:solidFill>
                <a:srgbClr val="000000"/>
              </a:solidFill>
              <a:effectLst/>
              <a:latin typeface="Arial" panose="020B0604020202020204" pitchFamily="34" charset="0"/>
              <a:ea typeface="Helvetica Neue" panose="02000503000000020004"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3314" name="Picture 2" descr="alt text">
            <a:extLst>
              <a:ext uri="{FF2B5EF4-FFF2-40B4-BE49-F238E27FC236}">
                <a16:creationId xmlns:a16="http://schemas.microsoft.com/office/drawing/2014/main" id="{FC52559E-8711-E943-A91B-4B54221E6B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4738" y="1060406"/>
            <a:ext cx="7645400" cy="3746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089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B05743E-F914-4635-AEA3-16F0F1CAD900}" type="slidenum">
              <a:rPr lang="en-US" smtClean="0"/>
              <a:t>21</a:t>
            </a:fld>
            <a:endParaRPr lang="en-US"/>
          </a:p>
        </p:txBody>
      </p:sp>
      <p:pic>
        <p:nvPicPr>
          <p:cNvPr id="15362" name="Picture 2" descr="alt text">
            <a:extLst>
              <a:ext uri="{FF2B5EF4-FFF2-40B4-BE49-F238E27FC236}">
                <a16:creationId xmlns:a16="http://schemas.microsoft.com/office/drawing/2014/main" id="{B70F84C5-8499-F346-AA66-AC621AE9E4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805" y="515209"/>
            <a:ext cx="5334000" cy="3479800"/>
          </a:xfrm>
          <a:prstGeom prst="rect">
            <a:avLst/>
          </a:prstGeom>
          <a:noFill/>
          <a:extLst>
            <a:ext uri="{909E8E84-426E-40DD-AFC4-6F175D3DCCD1}">
              <a14:hiddenFill xmlns:a14="http://schemas.microsoft.com/office/drawing/2010/main">
                <a:solidFill>
                  <a:srgbClr val="FFFFFF"/>
                </a:solidFill>
              </a14:hiddenFill>
            </a:ext>
          </a:extLst>
        </p:spPr>
      </p:pic>
      <p:pic>
        <p:nvPicPr>
          <p:cNvPr id="15364" name="Picture 4" descr="alt text">
            <a:extLst>
              <a:ext uri="{FF2B5EF4-FFF2-40B4-BE49-F238E27FC236}">
                <a16:creationId xmlns:a16="http://schemas.microsoft.com/office/drawing/2014/main" id="{20AC21D8-4769-B84F-9383-7843E00CCF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45197" y="2160373"/>
            <a:ext cx="5549900" cy="387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4092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BEC68-3FB5-BF49-BD6F-E8510411CD0F}"/>
              </a:ext>
            </a:extLst>
          </p:cNvPr>
          <p:cNvSpPr>
            <a:spLocks noGrp="1"/>
          </p:cNvSpPr>
          <p:nvPr>
            <p:ph type="title"/>
          </p:nvPr>
        </p:nvSpPr>
        <p:spPr/>
        <p:txBody>
          <a:bodyPr/>
          <a:lstStyle/>
          <a:p>
            <a:r>
              <a:rPr lang="en-US" dirty="0"/>
              <a:t>Neural Network Simulation</a:t>
            </a: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5" name="Content Placeholder 4">
                <a:extLst>
                  <a:ext uri="{FF2B5EF4-FFF2-40B4-BE49-F238E27FC236}">
                    <a16:creationId xmlns:a16="http://schemas.microsoft.com/office/drawing/2014/main" id="{EFB0F1CA-5A26-8C47-9F7E-EE6308BF77EE}"/>
                  </a:ext>
                </a:extLst>
              </p:cNvPr>
              <p:cNvGraphicFramePr>
                <a:graphicFrameLocks noGrp="1"/>
              </p:cNvGraphicFramePr>
              <p:nvPr>
                <p:ph idx="1"/>
              </p:nvPr>
            </p:nvGraphicFramePr>
            <p:xfrm>
              <a:off x="487363" y="1600200"/>
              <a:ext cx="11215687" cy="4568825"/>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5" name="Content Placeholder 4">
                <a:extLst>
                  <a:ext uri="{FF2B5EF4-FFF2-40B4-BE49-F238E27FC236}">
                    <a16:creationId xmlns:a16="http://schemas.microsoft.com/office/drawing/2014/main" id="{EFB0F1CA-5A26-8C47-9F7E-EE6308BF77EE}"/>
                  </a:ext>
                </a:extLst>
              </p:cNvPr>
              <p:cNvPicPr>
                <a:picLocks noGrp="1" noRot="1" noChangeAspect="1" noMove="1" noResize="1" noEditPoints="1" noAdjustHandles="1" noChangeArrowheads="1" noChangeShapeType="1"/>
              </p:cNvPicPr>
              <p:nvPr/>
            </p:nvPicPr>
            <p:blipFill>
              <a:blip r:embed="rId3"/>
              <a:stretch>
                <a:fillRect/>
              </a:stretch>
            </p:blipFill>
            <p:spPr>
              <a:xfrm>
                <a:off x="487363" y="1600200"/>
                <a:ext cx="11215687" cy="4568825"/>
              </a:xfrm>
              <a:prstGeom prst="rect">
                <a:avLst/>
              </a:prstGeom>
            </p:spPr>
          </p:pic>
        </mc:Fallback>
      </mc:AlternateContent>
      <p:sp>
        <p:nvSpPr>
          <p:cNvPr id="4" name="Slide Number Placeholder 3">
            <a:extLst>
              <a:ext uri="{FF2B5EF4-FFF2-40B4-BE49-F238E27FC236}">
                <a16:creationId xmlns:a16="http://schemas.microsoft.com/office/drawing/2014/main" id="{1272655B-ABA9-3046-A9D8-B80147E25A0B}"/>
              </a:ext>
            </a:extLst>
          </p:cNvPr>
          <p:cNvSpPr>
            <a:spLocks noGrp="1"/>
          </p:cNvSpPr>
          <p:nvPr>
            <p:ph type="sldNum" sz="quarter" idx="10"/>
          </p:nvPr>
        </p:nvSpPr>
        <p:spPr/>
        <p:txBody>
          <a:bodyPr/>
          <a:lstStyle/>
          <a:p>
            <a:fld id="{EB05743E-F914-4635-AEA3-16F0F1CAD900}" type="slidenum">
              <a:rPr lang="en-US" smtClean="0"/>
              <a:t>22</a:t>
            </a:fld>
            <a:endParaRPr lang="en-US"/>
          </a:p>
        </p:txBody>
      </p:sp>
      <p:sp>
        <p:nvSpPr>
          <p:cNvPr id="6" name="TextBox 5">
            <a:extLst>
              <a:ext uri="{FF2B5EF4-FFF2-40B4-BE49-F238E27FC236}">
                <a16:creationId xmlns:a16="http://schemas.microsoft.com/office/drawing/2014/main" id="{236C4C7F-58E0-F144-AF77-B55BFCF0024F}"/>
              </a:ext>
            </a:extLst>
          </p:cNvPr>
          <p:cNvSpPr txBox="1"/>
          <p:nvPr/>
        </p:nvSpPr>
        <p:spPr>
          <a:xfrm>
            <a:off x="487364" y="6253704"/>
            <a:ext cx="11215686" cy="681318"/>
          </a:xfrm>
          <a:prstGeom prst="rect">
            <a:avLst/>
          </a:prstGeom>
          <a:noFill/>
        </p:spPr>
        <p:txBody>
          <a:bodyPr wrap="square" lIns="0" tIns="0" rIns="0" bIns="0" rtlCol="0">
            <a:noAutofit/>
          </a:bodyPr>
          <a:lstStyle/>
          <a:p>
            <a:pPr marL="171450" indent="-171450" algn="ctr">
              <a:lnSpc>
                <a:spcPct val="100000"/>
              </a:lnSpc>
              <a:spcBef>
                <a:spcPts val="1200"/>
              </a:spcBef>
              <a:buSzPct val="100000"/>
              <a:buFont typeface="Wells Fargo Sans"/>
              <a:buChar char="•"/>
            </a:pPr>
            <a:r>
              <a:rPr lang="en-US" sz="1600" dirty="0"/>
              <a:t>Link to video: </a:t>
            </a:r>
            <a:r>
              <a:rPr lang="en-US" sz="1600" dirty="0">
                <a:hlinkClick r:id="rId4"/>
              </a:rPr>
              <a:t>https://www.youtube.com/watch?v=3JQ3hYko51Y</a:t>
            </a:r>
            <a:r>
              <a:rPr lang="en-US" sz="1600" dirty="0"/>
              <a:t> </a:t>
            </a:r>
          </a:p>
        </p:txBody>
      </p:sp>
    </p:spTree>
    <p:extLst>
      <p:ext uri="{BB962C8B-B14F-4D97-AF65-F5344CB8AC3E}">
        <p14:creationId xmlns:p14="http://schemas.microsoft.com/office/powerpoint/2010/main" val="4222991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 Team Project:  Scissors, Rock and Paper Image Recognition </a:t>
            </a:r>
            <a:br>
              <a:rPr lang="en-US" dirty="0"/>
            </a:br>
            <a:endParaRPr lang="en-US" dirty="0"/>
          </a:p>
        </p:txBody>
      </p:sp>
      <p:sp>
        <p:nvSpPr>
          <p:cNvPr id="5" name="Slide Number Placeholder 4"/>
          <p:cNvSpPr>
            <a:spLocks noGrp="1"/>
          </p:cNvSpPr>
          <p:nvPr>
            <p:ph type="sldNum" sz="quarter" idx="10"/>
          </p:nvPr>
        </p:nvSpPr>
        <p:spPr/>
        <p:txBody>
          <a:bodyPr/>
          <a:lstStyle/>
          <a:p>
            <a:fld id="{EB05743E-F914-4635-AEA3-16F0F1CAD900}" type="slidenum">
              <a:rPr lang="en-US" smtClean="0"/>
              <a:t>23</a:t>
            </a:fld>
            <a:endParaRPr lang="en-US"/>
          </a:p>
        </p:txBody>
      </p:sp>
      <p:sp>
        <p:nvSpPr>
          <p:cNvPr id="8" name="TextBox 7">
            <a:extLst>
              <a:ext uri="{FF2B5EF4-FFF2-40B4-BE49-F238E27FC236}">
                <a16:creationId xmlns:a16="http://schemas.microsoft.com/office/drawing/2014/main" id="{7E1571CF-23CE-4033-A5A7-9653E5513573}"/>
              </a:ext>
            </a:extLst>
          </p:cNvPr>
          <p:cNvSpPr txBox="1"/>
          <p:nvPr/>
        </p:nvSpPr>
        <p:spPr>
          <a:xfrm>
            <a:off x="1455934" y="5278601"/>
            <a:ext cx="9280132" cy="1015663"/>
          </a:xfrm>
          <a:prstGeom prst="rect">
            <a:avLst/>
          </a:prstGeom>
          <a:noFill/>
        </p:spPr>
        <p:txBody>
          <a:bodyPr wrap="square">
            <a:spAutoFit/>
          </a:bodyPr>
          <a:lstStyle/>
          <a:p>
            <a:r>
              <a:rPr lang="en-US" sz="2000"/>
              <a:t>Github location:</a:t>
            </a:r>
            <a:endParaRPr lang="en-US" sz="2000">
              <a:hlinkClick r:id="rId2"/>
            </a:endParaRPr>
          </a:p>
          <a:p>
            <a:r>
              <a:rPr lang="en-US" sz="2000">
                <a:hlinkClick r:id="rId2"/>
              </a:rPr>
              <a:t>https://github.com/DSAISummerCamp/dscamp_public/tree/master/Project%20Object%20Recognition</a:t>
            </a:r>
            <a:r>
              <a:rPr lang="en-US" sz="2000"/>
              <a:t> </a:t>
            </a:r>
            <a:endParaRPr lang="en-US" sz="2000" dirty="0"/>
          </a:p>
        </p:txBody>
      </p:sp>
      <p:pic>
        <p:nvPicPr>
          <p:cNvPr id="12" name="Picture 11">
            <a:extLst>
              <a:ext uri="{FF2B5EF4-FFF2-40B4-BE49-F238E27FC236}">
                <a16:creationId xmlns:a16="http://schemas.microsoft.com/office/drawing/2014/main" id="{89B57FE4-2B69-4CE9-A6B4-43C5BA163429}"/>
              </a:ext>
            </a:extLst>
          </p:cNvPr>
          <p:cNvPicPr>
            <a:picLocks noChangeAspect="1"/>
          </p:cNvPicPr>
          <p:nvPr/>
        </p:nvPicPr>
        <p:blipFill>
          <a:blip r:embed="rId3"/>
          <a:stretch>
            <a:fillRect/>
          </a:stretch>
        </p:blipFill>
        <p:spPr>
          <a:xfrm>
            <a:off x="2383604" y="1071567"/>
            <a:ext cx="6954855" cy="3928522"/>
          </a:xfrm>
          <a:prstGeom prst="rect">
            <a:avLst/>
          </a:prstGeom>
        </p:spPr>
      </p:pic>
    </p:spTree>
    <p:extLst>
      <p:ext uri="{BB962C8B-B14F-4D97-AF65-F5344CB8AC3E}">
        <p14:creationId xmlns:p14="http://schemas.microsoft.com/office/powerpoint/2010/main" val="3297082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680" y="457200"/>
            <a:ext cx="11216640" cy="1005840"/>
          </a:xfrm>
        </p:spPr>
        <p:txBody>
          <a:bodyPr/>
          <a:lstStyle/>
          <a:p>
            <a:r>
              <a:rPr lang="en-US" dirty="0"/>
              <a:t>Final Team Project:  Scissors, Rock and Paper Image Recognition</a:t>
            </a:r>
          </a:p>
        </p:txBody>
      </p:sp>
      <p:sp>
        <p:nvSpPr>
          <p:cNvPr id="5" name="Slide Number Placeholder 4"/>
          <p:cNvSpPr>
            <a:spLocks noGrp="1"/>
          </p:cNvSpPr>
          <p:nvPr>
            <p:ph type="sldNum" sz="quarter" idx="10"/>
          </p:nvPr>
        </p:nvSpPr>
        <p:spPr/>
        <p:txBody>
          <a:bodyPr/>
          <a:lstStyle/>
          <a:p>
            <a:fld id="{EB05743E-F914-4635-AEA3-16F0F1CAD900}" type="slidenum">
              <a:rPr lang="en-US" smtClean="0"/>
              <a:t>24</a:t>
            </a:fld>
            <a:endParaRPr lang="en-US"/>
          </a:p>
        </p:txBody>
      </p:sp>
      <p:sp>
        <p:nvSpPr>
          <p:cNvPr id="16" name="Text Placeholder 1">
            <a:extLst>
              <a:ext uri="{FF2B5EF4-FFF2-40B4-BE49-F238E27FC236}">
                <a16:creationId xmlns:a16="http://schemas.microsoft.com/office/drawing/2014/main" id="{EF1CDA0E-3F01-5A4F-9602-B44F8C196728}"/>
              </a:ext>
            </a:extLst>
          </p:cNvPr>
          <p:cNvSpPr txBox="1">
            <a:spLocks/>
          </p:cNvSpPr>
          <p:nvPr/>
        </p:nvSpPr>
        <p:spPr>
          <a:xfrm>
            <a:off x="580147" y="1035875"/>
            <a:ext cx="11216640" cy="3392426"/>
          </a:xfrm>
          <a:prstGeom prst="rect">
            <a:avLst/>
          </a:prstGeom>
        </p:spPr>
        <p:txBody>
          <a:bodyPr vert="horz" lIns="0" tIns="0" rIns="0" bIns="0" spcCol="365760" rtlCol="0">
            <a:noAutofit/>
          </a:bodyPr>
          <a:lstStyle>
            <a:lvl1pPr marL="171450" indent="-171450" algn="l" defTabSz="685800" rtl="0" eaLnBrk="1" latinLnBrk="0" hangingPunct="1">
              <a:lnSpc>
                <a:spcPct val="100000"/>
              </a:lnSpc>
              <a:spcBef>
                <a:spcPts val="1200"/>
              </a:spcBef>
              <a:spcAft>
                <a:spcPts val="0"/>
              </a:spcAft>
              <a:buFont typeface="Wells Fargo Sans" panose="020B0503020203020204" pitchFamily="34" charset="0"/>
              <a:buChar char="•"/>
              <a:defRPr sz="1600" kern="1200">
                <a:solidFill>
                  <a:schemeClr val="tx1"/>
                </a:solidFill>
                <a:latin typeface="+mn-lt"/>
                <a:ea typeface="+mn-ea"/>
                <a:cs typeface="+mn-cs"/>
              </a:defRPr>
            </a:lvl1pPr>
            <a:lvl2pPr marL="3429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2pPr>
            <a:lvl3pPr marL="5143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3pPr>
            <a:lvl4pPr marL="6858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4pPr>
            <a:lvl5pPr marL="8572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5pPr>
            <a:lvl6pPr marL="10287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6pPr>
            <a:lvl7pPr marL="12001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7pPr>
            <a:lvl8pPr marL="13716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8pPr>
            <a:lvl9pPr marL="15430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mn-lt"/>
                <a:ea typeface="+mn-ea"/>
                <a:cs typeface="+mn-cs"/>
              </a:defRPr>
            </a:lvl9pPr>
          </a:lstStyle>
          <a:p>
            <a:r>
              <a:rPr lang="en-US" sz="2400" dirty="0"/>
              <a:t>Team Task:  build a Neural Network (NN) Model to recognize Scissor, Rock and Paper in images</a:t>
            </a:r>
          </a:p>
          <a:p>
            <a:endParaRPr lang="en-US" sz="2400" dirty="0"/>
          </a:p>
          <a:p>
            <a:r>
              <a:rPr lang="en-US" sz="2400" dirty="0"/>
              <a:t>Training Data needs to be collected by the students using the provided program to take pictures.</a:t>
            </a:r>
          </a:p>
          <a:p>
            <a:endParaRPr lang="en-US" sz="2400" dirty="0"/>
          </a:p>
          <a:p>
            <a:endParaRPr lang="en-US" sz="2400" dirty="0"/>
          </a:p>
          <a:p>
            <a:r>
              <a:rPr lang="en-US" sz="2400" dirty="0"/>
              <a:t> The basic structure of the NN is provided in a template.</a:t>
            </a:r>
          </a:p>
          <a:p>
            <a:endParaRPr lang="en-US" sz="2400" dirty="0"/>
          </a:p>
          <a:p>
            <a:r>
              <a:rPr lang="en-US" sz="2400" dirty="0"/>
              <a:t>  Students need to try different model parameters, initializations, and optimization methods in order to have the best model performance.</a:t>
            </a:r>
          </a:p>
        </p:txBody>
      </p:sp>
      <p:pic>
        <p:nvPicPr>
          <p:cNvPr id="4" name="Picture 3">
            <a:extLst>
              <a:ext uri="{FF2B5EF4-FFF2-40B4-BE49-F238E27FC236}">
                <a16:creationId xmlns:a16="http://schemas.microsoft.com/office/drawing/2014/main" id="{2AEA71D6-F786-49A7-94DB-05348111AD4F}"/>
              </a:ext>
            </a:extLst>
          </p:cNvPr>
          <p:cNvPicPr>
            <a:picLocks noChangeAspect="1"/>
          </p:cNvPicPr>
          <p:nvPr/>
        </p:nvPicPr>
        <p:blipFill rotWithShape="1">
          <a:blip r:embed="rId2"/>
          <a:srcRect l="7712"/>
          <a:stretch/>
        </p:blipFill>
        <p:spPr>
          <a:xfrm>
            <a:off x="9328935" y="2905018"/>
            <a:ext cx="2467852" cy="1910050"/>
          </a:xfrm>
          <a:prstGeom prst="rect">
            <a:avLst/>
          </a:prstGeom>
        </p:spPr>
      </p:pic>
    </p:spTree>
    <p:extLst>
      <p:ext uri="{BB962C8B-B14F-4D97-AF65-F5344CB8AC3E}">
        <p14:creationId xmlns:p14="http://schemas.microsoft.com/office/powerpoint/2010/main" val="207911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680" y="457200"/>
            <a:ext cx="11216640" cy="1005840"/>
          </a:xfrm>
        </p:spPr>
        <p:txBody>
          <a:bodyPr/>
          <a:lstStyle/>
          <a:p>
            <a:r>
              <a:rPr lang="en-US" dirty="0"/>
              <a:t>Final Team Project:  Scissors, Rock and Paper Image Recognition</a:t>
            </a:r>
          </a:p>
        </p:txBody>
      </p:sp>
      <p:sp>
        <p:nvSpPr>
          <p:cNvPr id="5" name="Slide Number Placeholder 4"/>
          <p:cNvSpPr>
            <a:spLocks noGrp="1"/>
          </p:cNvSpPr>
          <p:nvPr>
            <p:ph type="sldNum" sz="quarter" idx="10"/>
          </p:nvPr>
        </p:nvSpPr>
        <p:spPr/>
        <p:txBody>
          <a:bodyPr/>
          <a:lstStyle/>
          <a:p>
            <a:fld id="{EB05743E-F914-4635-AEA3-16F0F1CAD900}" type="slidenum">
              <a:rPr lang="en-US" smtClean="0"/>
              <a:t>25</a:t>
            </a:fld>
            <a:endParaRPr lang="en-US"/>
          </a:p>
        </p:txBody>
      </p:sp>
      <p:pic>
        <p:nvPicPr>
          <p:cNvPr id="4" name="Picture 3">
            <a:extLst>
              <a:ext uri="{FF2B5EF4-FFF2-40B4-BE49-F238E27FC236}">
                <a16:creationId xmlns:a16="http://schemas.microsoft.com/office/drawing/2014/main" id="{FBFC35DB-1CBD-42EF-9A28-3E747DD2815C}"/>
              </a:ext>
            </a:extLst>
          </p:cNvPr>
          <p:cNvPicPr>
            <a:picLocks noChangeAspect="1"/>
          </p:cNvPicPr>
          <p:nvPr/>
        </p:nvPicPr>
        <p:blipFill>
          <a:blip r:embed="rId2"/>
          <a:stretch>
            <a:fillRect/>
          </a:stretch>
        </p:blipFill>
        <p:spPr>
          <a:xfrm>
            <a:off x="1187135" y="2669168"/>
            <a:ext cx="4756666" cy="3095247"/>
          </a:xfrm>
          <a:prstGeom prst="rect">
            <a:avLst/>
          </a:prstGeom>
        </p:spPr>
      </p:pic>
      <p:sp>
        <p:nvSpPr>
          <p:cNvPr id="13" name="TextBox 12">
            <a:extLst>
              <a:ext uri="{FF2B5EF4-FFF2-40B4-BE49-F238E27FC236}">
                <a16:creationId xmlns:a16="http://schemas.microsoft.com/office/drawing/2014/main" id="{BAEEAF71-5D4B-4057-B39A-F7F024C06263}"/>
              </a:ext>
            </a:extLst>
          </p:cNvPr>
          <p:cNvSpPr txBox="1"/>
          <p:nvPr/>
        </p:nvSpPr>
        <p:spPr>
          <a:xfrm>
            <a:off x="914400" y="1317770"/>
            <a:ext cx="6097712" cy="1323439"/>
          </a:xfrm>
          <a:prstGeom prst="rect">
            <a:avLst/>
          </a:prstGeom>
          <a:noFill/>
        </p:spPr>
        <p:txBody>
          <a:bodyPr wrap="square">
            <a:spAutoFit/>
          </a:bodyPr>
          <a:lstStyle/>
          <a:p>
            <a:pPr marL="285750" indent="-285750">
              <a:buFont typeface="Arial" panose="020B0604020202020204" pitchFamily="34" charset="0"/>
              <a:buChar char="•"/>
            </a:pPr>
            <a:r>
              <a:rPr lang="en-US" sz="2000" dirty="0"/>
              <a:t>Assessment of performance: accuracy on a provided testing data set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Presentation Template is also provided</a:t>
            </a:r>
          </a:p>
        </p:txBody>
      </p:sp>
      <p:pic>
        <p:nvPicPr>
          <p:cNvPr id="8" name="Picture 7">
            <a:extLst>
              <a:ext uri="{FF2B5EF4-FFF2-40B4-BE49-F238E27FC236}">
                <a16:creationId xmlns:a16="http://schemas.microsoft.com/office/drawing/2014/main" id="{75B6281D-143F-4D87-9893-2624438E9834}"/>
              </a:ext>
            </a:extLst>
          </p:cNvPr>
          <p:cNvPicPr>
            <a:picLocks noChangeAspect="1"/>
          </p:cNvPicPr>
          <p:nvPr/>
        </p:nvPicPr>
        <p:blipFill>
          <a:blip r:embed="rId3"/>
          <a:stretch>
            <a:fillRect/>
          </a:stretch>
        </p:blipFill>
        <p:spPr>
          <a:xfrm>
            <a:off x="8948519" y="960120"/>
            <a:ext cx="2511961" cy="2729044"/>
          </a:xfrm>
          <a:prstGeom prst="rect">
            <a:avLst/>
          </a:prstGeom>
        </p:spPr>
      </p:pic>
      <p:pic>
        <p:nvPicPr>
          <p:cNvPr id="11" name="Picture 10">
            <a:extLst>
              <a:ext uri="{FF2B5EF4-FFF2-40B4-BE49-F238E27FC236}">
                <a16:creationId xmlns:a16="http://schemas.microsoft.com/office/drawing/2014/main" id="{79CD86A1-50FD-46AD-BFF4-D4942EF1535E}"/>
              </a:ext>
            </a:extLst>
          </p:cNvPr>
          <p:cNvPicPr>
            <a:picLocks noChangeAspect="1"/>
          </p:cNvPicPr>
          <p:nvPr/>
        </p:nvPicPr>
        <p:blipFill>
          <a:blip r:embed="rId4"/>
          <a:stretch>
            <a:fillRect/>
          </a:stretch>
        </p:blipFill>
        <p:spPr>
          <a:xfrm>
            <a:off x="9057549" y="3829776"/>
            <a:ext cx="2646771" cy="2799624"/>
          </a:xfrm>
          <a:prstGeom prst="rect">
            <a:avLst/>
          </a:prstGeom>
        </p:spPr>
      </p:pic>
      <p:cxnSp>
        <p:nvCxnSpPr>
          <p:cNvPr id="15" name="Straight Connector 14">
            <a:extLst>
              <a:ext uri="{FF2B5EF4-FFF2-40B4-BE49-F238E27FC236}">
                <a16:creationId xmlns:a16="http://schemas.microsoft.com/office/drawing/2014/main" id="{89382D3D-31B4-4695-AF1B-EC0F4E708008}"/>
              </a:ext>
            </a:extLst>
          </p:cNvPr>
          <p:cNvCxnSpPr/>
          <p:nvPr/>
        </p:nvCxnSpPr>
        <p:spPr>
          <a:xfrm>
            <a:off x="8753582" y="3750766"/>
            <a:ext cx="3143892" cy="0"/>
          </a:xfrm>
          <a:prstGeom prst="line">
            <a:avLst/>
          </a:prstGeom>
          <a:ln w="12700" cap="sq"/>
        </p:spPr>
        <p:style>
          <a:lnRef idx="1">
            <a:srgbClr val="787070"/>
          </a:lnRef>
          <a:fillRef idx="0">
            <a:schemeClr val="accent1"/>
          </a:fillRef>
          <a:effectRef idx="0">
            <a:schemeClr val="dk1"/>
          </a:effectRef>
          <a:fontRef idx="minor">
            <a:schemeClr val="lt1"/>
          </a:fontRef>
        </p:style>
      </p:cxnSp>
      <p:cxnSp>
        <p:nvCxnSpPr>
          <p:cNvPr id="18" name="Straight Arrow Connector 17">
            <a:extLst>
              <a:ext uri="{FF2B5EF4-FFF2-40B4-BE49-F238E27FC236}">
                <a16:creationId xmlns:a16="http://schemas.microsoft.com/office/drawing/2014/main" id="{1E3C99A4-F906-485C-8B59-8153A30B4B29}"/>
              </a:ext>
            </a:extLst>
          </p:cNvPr>
          <p:cNvCxnSpPr>
            <a:stCxn id="4" idx="3"/>
            <a:endCxn id="8" idx="1"/>
          </p:cNvCxnSpPr>
          <p:nvPr/>
        </p:nvCxnSpPr>
        <p:spPr>
          <a:xfrm flipV="1">
            <a:off x="5943801" y="2324642"/>
            <a:ext cx="3004718" cy="1892150"/>
          </a:xfrm>
          <a:prstGeom prst="straightConnector1">
            <a:avLst/>
          </a:prstGeom>
          <a:ln w="12700" cap="sq">
            <a:tailEnd type="triangle"/>
          </a:ln>
        </p:spPr>
        <p:style>
          <a:lnRef idx="1">
            <a:srgbClr val="787070"/>
          </a:lnRef>
          <a:fillRef idx="0">
            <a:schemeClr val="accent1"/>
          </a:fillRef>
          <a:effectRef idx="0">
            <a:schemeClr val="dk1"/>
          </a:effectRef>
          <a:fontRef idx="minor">
            <a:schemeClr val="lt1"/>
          </a:fontRef>
        </p:style>
      </p:cxnSp>
      <p:cxnSp>
        <p:nvCxnSpPr>
          <p:cNvPr id="22" name="Straight Arrow Connector 21">
            <a:extLst>
              <a:ext uri="{FF2B5EF4-FFF2-40B4-BE49-F238E27FC236}">
                <a16:creationId xmlns:a16="http://schemas.microsoft.com/office/drawing/2014/main" id="{3261DD3E-DFDF-4A68-B044-19E32DA1F6BF}"/>
              </a:ext>
            </a:extLst>
          </p:cNvPr>
          <p:cNvCxnSpPr>
            <a:cxnSpLocks/>
            <a:stCxn id="4" idx="3"/>
            <a:endCxn id="11" idx="1"/>
          </p:cNvCxnSpPr>
          <p:nvPr/>
        </p:nvCxnSpPr>
        <p:spPr>
          <a:xfrm>
            <a:off x="5943801" y="4216792"/>
            <a:ext cx="3113748" cy="1012796"/>
          </a:xfrm>
          <a:prstGeom prst="straightConnector1">
            <a:avLst/>
          </a:prstGeom>
          <a:ln w="12700" cap="sq">
            <a:tailEnd type="triangle"/>
          </a:ln>
        </p:spPr>
        <p:style>
          <a:lnRef idx="1">
            <a:srgbClr val="787070"/>
          </a:lnRef>
          <a:fillRef idx="0">
            <a:schemeClr val="accent1"/>
          </a:fillRef>
          <a:effectRef idx="0">
            <a:schemeClr val="dk1"/>
          </a:effectRef>
          <a:fontRef idx="minor">
            <a:schemeClr val="lt1"/>
          </a:fontRef>
        </p:style>
      </p:cxnSp>
      <p:sp>
        <p:nvSpPr>
          <p:cNvPr id="24" name="TextBox 23">
            <a:extLst>
              <a:ext uri="{FF2B5EF4-FFF2-40B4-BE49-F238E27FC236}">
                <a16:creationId xmlns:a16="http://schemas.microsoft.com/office/drawing/2014/main" id="{2D296D17-7709-45C5-BF6C-0C6B26B90C58}"/>
              </a:ext>
            </a:extLst>
          </p:cNvPr>
          <p:cNvSpPr txBox="1"/>
          <p:nvPr/>
        </p:nvSpPr>
        <p:spPr>
          <a:xfrm>
            <a:off x="7084759" y="2874434"/>
            <a:ext cx="1449641" cy="232833"/>
          </a:xfrm>
          <a:prstGeom prst="rect">
            <a:avLst/>
          </a:prstGeom>
          <a:noFill/>
        </p:spPr>
        <p:txBody>
          <a:bodyPr wrap="square" lIns="0" tIns="0" rIns="0" bIns="0" rtlCol="0">
            <a:noAutofit/>
          </a:bodyPr>
          <a:lstStyle/>
          <a:p>
            <a:pPr>
              <a:lnSpc>
                <a:spcPct val="100000"/>
              </a:lnSpc>
              <a:spcBef>
                <a:spcPts val="1200"/>
              </a:spcBef>
              <a:buSzPct val="100000"/>
            </a:pPr>
            <a:r>
              <a:rPr lang="en-US" sz="1600" dirty="0"/>
              <a:t>Right prediction</a:t>
            </a:r>
          </a:p>
        </p:txBody>
      </p:sp>
      <p:sp>
        <p:nvSpPr>
          <p:cNvPr id="28" name="TextBox 27">
            <a:extLst>
              <a:ext uri="{FF2B5EF4-FFF2-40B4-BE49-F238E27FC236}">
                <a16:creationId xmlns:a16="http://schemas.microsoft.com/office/drawing/2014/main" id="{D2A97238-528D-44B2-8778-6956B11838C1}"/>
              </a:ext>
            </a:extLst>
          </p:cNvPr>
          <p:cNvSpPr txBox="1"/>
          <p:nvPr/>
        </p:nvSpPr>
        <p:spPr>
          <a:xfrm>
            <a:off x="7124402" y="4418777"/>
            <a:ext cx="1449641" cy="232833"/>
          </a:xfrm>
          <a:prstGeom prst="rect">
            <a:avLst/>
          </a:prstGeom>
          <a:noFill/>
        </p:spPr>
        <p:txBody>
          <a:bodyPr wrap="square" lIns="0" tIns="0" rIns="0" bIns="0" rtlCol="0">
            <a:noAutofit/>
          </a:bodyPr>
          <a:lstStyle/>
          <a:p>
            <a:pPr>
              <a:lnSpc>
                <a:spcPct val="100000"/>
              </a:lnSpc>
              <a:spcBef>
                <a:spcPts val="1200"/>
              </a:spcBef>
              <a:buSzPct val="100000"/>
            </a:pPr>
            <a:r>
              <a:rPr lang="en-US" sz="1600" dirty="0"/>
              <a:t>Wrong prediction</a:t>
            </a:r>
          </a:p>
        </p:txBody>
      </p:sp>
    </p:spTree>
    <p:extLst>
      <p:ext uri="{BB962C8B-B14F-4D97-AF65-F5344CB8AC3E}">
        <p14:creationId xmlns:p14="http://schemas.microsoft.com/office/powerpoint/2010/main" val="3136128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95A207-B750-47FA-8E04-C2D5698ABD52}"/>
              </a:ext>
            </a:extLst>
          </p:cNvPr>
          <p:cNvSpPr>
            <a:spLocks noGrp="1"/>
          </p:cNvSpPr>
          <p:nvPr>
            <p:ph sz="half" idx="1"/>
          </p:nvPr>
        </p:nvSpPr>
        <p:spPr>
          <a:xfrm>
            <a:off x="487680" y="1600200"/>
            <a:ext cx="9950864" cy="4572000"/>
          </a:xfrm>
        </p:spPr>
        <p:txBody>
          <a:bodyPr/>
          <a:lstStyle/>
          <a:p>
            <a:r>
              <a:rPr lang="en-US" sz="1800" b="1" dirty="0">
                <a:effectLst/>
              </a:rPr>
              <a:t>Project: introduction and data collect</a:t>
            </a:r>
          </a:p>
          <a:p>
            <a:pPr marL="0" indent="0">
              <a:buNone/>
            </a:pPr>
            <a:r>
              <a:rPr lang="en-US" sz="2000" b="0" i="0" u="none" strike="noStrike" dirty="0" err="1">
                <a:effectLst/>
                <a:latin typeface="-apple-system"/>
                <a:hlinkClick r:id="rId2" tooltip="data_prep.ipynb"/>
              </a:rPr>
              <a:t>data_prep.ipynb</a:t>
            </a:r>
            <a:endParaRPr lang="en-US" sz="2000" b="0" i="0" u="none" strike="noStrike" dirty="0">
              <a:effectLst/>
              <a:latin typeface="-apple-system"/>
            </a:endParaRPr>
          </a:p>
          <a:p>
            <a:pPr marL="0" indent="0">
              <a:buNone/>
            </a:pPr>
            <a:r>
              <a:rPr lang="en-US" sz="2000" b="0" i="0" u="none" strike="noStrike" dirty="0">
                <a:effectLst/>
                <a:latin typeface="-apple-system"/>
                <a:hlinkClick r:id="rId3" tooltip="Team project for NN.pptx"/>
              </a:rPr>
              <a:t>Team project for NN.pptx</a:t>
            </a:r>
            <a:endParaRPr lang="en-US" sz="2000" b="0" i="0" u="none" strike="noStrike" dirty="0">
              <a:effectLst/>
              <a:latin typeface="-apple-system"/>
            </a:endParaRPr>
          </a:p>
          <a:p>
            <a:pPr marL="0" indent="0">
              <a:buNone/>
            </a:pPr>
            <a:endParaRPr lang="en-US" sz="1800" b="1" dirty="0"/>
          </a:p>
          <a:p>
            <a:r>
              <a:rPr lang="en-US" sz="1800" b="1" dirty="0">
                <a:effectLst/>
              </a:rPr>
              <a:t>Project: Model initialization and structure design</a:t>
            </a:r>
          </a:p>
          <a:p>
            <a:pPr marL="0" indent="0">
              <a:buNone/>
            </a:pPr>
            <a:r>
              <a:rPr lang="en-US" sz="2000" b="0" i="0" u="none" strike="noStrike" dirty="0">
                <a:effectLst/>
                <a:latin typeface="-apple-system"/>
                <a:hlinkClick r:id="rId4" tooltip="pt1_Weight_Initialization.ipynb"/>
              </a:rPr>
              <a:t>pt1_Weight_Initialization.ipynb</a:t>
            </a:r>
            <a:endParaRPr lang="en-US" sz="2000" b="0" i="0" u="none" strike="noStrike" dirty="0">
              <a:effectLst/>
              <a:latin typeface="-apple-system"/>
            </a:endParaRPr>
          </a:p>
          <a:p>
            <a:pPr marL="0" indent="0">
              <a:buNone/>
            </a:pPr>
            <a:r>
              <a:rPr lang="en-US" sz="2000" b="0" i="0" u="none" strike="noStrike" dirty="0">
                <a:effectLst/>
                <a:latin typeface="-apple-system"/>
                <a:hlinkClick r:id="rId5" tooltip="pt3_Neural_Network_Example_CIFAR-10.ipynb"/>
              </a:rPr>
              <a:t>pt3_Neural_Network_Example_CIFAR-10.ipynb</a:t>
            </a:r>
            <a:endParaRPr lang="en-US" sz="1800" b="1" dirty="0"/>
          </a:p>
          <a:p>
            <a:pPr marL="0" indent="0">
              <a:buNone/>
            </a:pPr>
            <a:endParaRPr lang="en-US" sz="1800" b="1" dirty="0"/>
          </a:p>
          <a:p>
            <a:r>
              <a:rPr lang="en-US" sz="1800" b="1" dirty="0">
                <a:effectLst/>
              </a:rPr>
              <a:t>Project: Model parameter tuning and optimization</a:t>
            </a:r>
          </a:p>
          <a:p>
            <a:pPr marL="0" indent="0">
              <a:buNone/>
            </a:pPr>
            <a:r>
              <a:rPr lang="en-US" sz="2000" b="0" i="0" u="none" strike="noStrike" dirty="0">
                <a:effectLst/>
                <a:latin typeface="-apple-system"/>
                <a:hlinkClick r:id="rId6" tooltip="pt2_optimizer.ipynb"/>
              </a:rPr>
              <a:t>pt2_optimizer.ipynb</a:t>
            </a:r>
            <a:endParaRPr lang="en-US" sz="2000" b="0" i="0" u="none" strike="noStrike" dirty="0">
              <a:effectLst/>
              <a:latin typeface="-apple-system"/>
            </a:endParaRPr>
          </a:p>
          <a:p>
            <a:pPr marL="0" indent="0">
              <a:buNone/>
            </a:pPr>
            <a:r>
              <a:rPr lang="en-US" sz="2000" b="0" i="0" u="none" strike="noStrike" dirty="0">
                <a:effectLst/>
                <a:latin typeface="-apple-system"/>
                <a:hlinkClick r:id="rId7" tooltip="pt4_optimizer_example.ipynb"/>
              </a:rPr>
              <a:t>pt4_optimizer_example.ipynb</a:t>
            </a:r>
            <a:endParaRPr lang="en-US" sz="2000" dirty="0">
              <a:effectLst/>
            </a:endParaRPr>
          </a:p>
          <a:p>
            <a:pPr marL="0" indent="0">
              <a:buNone/>
            </a:pPr>
            <a:endParaRPr lang="en-US" sz="1600" dirty="0">
              <a:effectLst/>
            </a:endParaRPr>
          </a:p>
          <a:p>
            <a:endParaRPr lang="en-US" dirty="0"/>
          </a:p>
        </p:txBody>
      </p:sp>
      <p:sp>
        <p:nvSpPr>
          <p:cNvPr id="5" name="Slide Number Placeholder 4">
            <a:extLst>
              <a:ext uri="{FF2B5EF4-FFF2-40B4-BE49-F238E27FC236}">
                <a16:creationId xmlns:a16="http://schemas.microsoft.com/office/drawing/2014/main" id="{F0D9E724-AA8B-4326-A803-1ED4F9FD2159}"/>
              </a:ext>
            </a:extLst>
          </p:cNvPr>
          <p:cNvSpPr>
            <a:spLocks noGrp="1"/>
          </p:cNvSpPr>
          <p:nvPr>
            <p:ph type="sldNum" sz="quarter" idx="10"/>
          </p:nvPr>
        </p:nvSpPr>
        <p:spPr/>
        <p:txBody>
          <a:bodyPr/>
          <a:lstStyle/>
          <a:p>
            <a:fld id="{EB05743E-F914-4635-AEA3-16F0F1CAD900}" type="slidenum">
              <a:rPr lang="en-US" smtClean="0"/>
              <a:t>26</a:t>
            </a:fld>
            <a:endParaRPr lang="en-US"/>
          </a:p>
        </p:txBody>
      </p:sp>
      <p:sp>
        <p:nvSpPr>
          <p:cNvPr id="6" name="Title 1">
            <a:extLst>
              <a:ext uri="{FF2B5EF4-FFF2-40B4-BE49-F238E27FC236}">
                <a16:creationId xmlns:a16="http://schemas.microsoft.com/office/drawing/2014/main" id="{0F7D0126-F30F-4562-8585-2A38B2ADB285}"/>
              </a:ext>
            </a:extLst>
          </p:cNvPr>
          <p:cNvSpPr txBox="1">
            <a:spLocks/>
          </p:cNvSpPr>
          <p:nvPr/>
        </p:nvSpPr>
        <p:spPr>
          <a:xfrm>
            <a:off x="640080" y="609600"/>
            <a:ext cx="11216640" cy="1005840"/>
          </a:xfrm>
          <a:prstGeom prst="rect">
            <a:avLst/>
          </a:prstGeom>
        </p:spPr>
        <p:txBody>
          <a:bodyPr vert="horz" lIns="0" tIns="0" rIns="0" bIns="0" rtlCol="0" anchor="t" anchorCtr="0">
            <a:noAutofit/>
          </a:bodyPr>
          <a:lstStyle>
            <a:lvl1pPr algn="l" defTabSz="685800" rtl="0" eaLnBrk="1" latinLnBrk="0" hangingPunct="1">
              <a:lnSpc>
                <a:spcPct val="90000"/>
              </a:lnSpc>
              <a:spcBef>
                <a:spcPct val="0"/>
              </a:spcBef>
              <a:buNone/>
              <a:defRPr sz="2400" kern="1200">
                <a:solidFill>
                  <a:schemeClr val="tx2"/>
                </a:solidFill>
                <a:latin typeface="+mj-lt"/>
                <a:ea typeface="+mj-ea"/>
                <a:cs typeface="+mj-cs"/>
              </a:defRPr>
            </a:lvl1pPr>
          </a:lstStyle>
          <a:p>
            <a:r>
              <a:rPr lang="en-US"/>
              <a:t>Final Team Project:  Scissors, Rock and Paper Image Recognition</a:t>
            </a:r>
            <a:endParaRPr lang="en-US" dirty="0"/>
          </a:p>
        </p:txBody>
      </p:sp>
      <p:sp>
        <p:nvSpPr>
          <p:cNvPr id="9" name="TextBox 8">
            <a:extLst>
              <a:ext uri="{FF2B5EF4-FFF2-40B4-BE49-F238E27FC236}">
                <a16:creationId xmlns:a16="http://schemas.microsoft.com/office/drawing/2014/main" id="{32424A79-38D4-4EC2-8F5D-3A1FC0C01092}"/>
              </a:ext>
            </a:extLst>
          </p:cNvPr>
          <p:cNvSpPr txBox="1"/>
          <p:nvPr/>
        </p:nvSpPr>
        <p:spPr>
          <a:xfrm>
            <a:off x="7770912" y="2897215"/>
            <a:ext cx="3464959" cy="1477328"/>
          </a:xfrm>
          <a:prstGeom prst="rect">
            <a:avLst/>
          </a:prstGeom>
          <a:noFill/>
        </p:spPr>
        <p:txBody>
          <a:bodyPr wrap="square">
            <a:spAutoFit/>
          </a:bodyPr>
          <a:lstStyle/>
          <a:p>
            <a:pPr marL="0" indent="0">
              <a:buNone/>
            </a:pPr>
            <a:r>
              <a:rPr lang="en-US" dirty="0" err="1"/>
              <a:t>Github</a:t>
            </a:r>
            <a:r>
              <a:rPr lang="en-US" dirty="0"/>
              <a:t> Location: </a:t>
            </a:r>
          </a:p>
          <a:p>
            <a:pPr marL="0" indent="0">
              <a:buNone/>
            </a:pPr>
            <a:r>
              <a:rPr lang="en-US" dirty="0">
                <a:hlinkClick r:id="rId8"/>
              </a:rPr>
              <a:t>https://github.com/DSAISummerCamp/dscamp_public/tree/master/Project%20Object%20Recognition</a:t>
            </a:r>
            <a:r>
              <a:rPr lang="en-US" dirty="0"/>
              <a:t> </a:t>
            </a:r>
          </a:p>
        </p:txBody>
      </p:sp>
    </p:spTree>
    <p:extLst>
      <p:ext uri="{BB962C8B-B14F-4D97-AF65-F5344CB8AC3E}">
        <p14:creationId xmlns:p14="http://schemas.microsoft.com/office/powerpoint/2010/main" val="1819572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290023" y="247135"/>
            <a:ext cx="7316048" cy="5714999"/>
          </a:xfrm>
        </p:spPr>
        <p:txBody>
          <a:bodyPr/>
          <a:lstStyle/>
          <a:p>
            <a:r>
              <a:rPr lang="en-US" dirty="0"/>
              <a:t>Platform Set-up (Google </a:t>
            </a:r>
            <a:r>
              <a:rPr lang="en-US" dirty="0" err="1"/>
              <a:t>Colab</a:t>
            </a:r>
            <a:r>
              <a:rPr lang="en-US" dirty="0"/>
              <a:t>)</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p:txBody>
      </p:sp>
      <p:sp>
        <p:nvSpPr>
          <p:cNvPr id="3" name="Slide Number Placeholder 2"/>
          <p:cNvSpPr>
            <a:spLocks noGrp="1"/>
          </p:cNvSpPr>
          <p:nvPr>
            <p:ph type="sldNum" sz="quarter" idx="10"/>
          </p:nvPr>
        </p:nvSpPr>
        <p:spPr/>
        <p:txBody>
          <a:bodyPr/>
          <a:lstStyle/>
          <a:p>
            <a:fld id="{EB05743E-F914-4635-AEA3-16F0F1CAD900}" type="slidenum">
              <a:rPr lang="en-US" smtClean="0"/>
              <a:t>27</a:t>
            </a:fld>
            <a:endParaRPr lang="en-US"/>
          </a:p>
        </p:txBody>
      </p:sp>
      <p:sp>
        <p:nvSpPr>
          <p:cNvPr id="4" name="Rectangle 3">
            <a:extLst>
              <a:ext uri="{FF2B5EF4-FFF2-40B4-BE49-F238E27FC236}">
                <a16:creationId xmlns:a16="http://schemas.microsoft.com/office/drawing/2014/main" id="{777E6A0F-D2F6-BC47-92BF-8FC61953DB60}"/>
              </a:ext>
            </a:extLst>
          </p:cNvPr>
          <p:cNvSpPr/>
          <p:nvPr/>
        </p:nvSpPr>
        <p:spPr>
          <a:xfrm>
            <a:off x="1117028" y="1109336"/>
            <a:ext cx="9611954" cy="4801314"/>
          </a:xfrm>
          <a:prstGeom prst="rect">
            <a:avLst/>
          </a:prstGeom>
        </p:spPr>
        <p:txBody>
          <a:bodyPr wrap="square">
            <a:spAutoFit/>
          </a:bodyPr>
          <a:lstStyle/>
          <a:p>
            <a:pPr>
              <a:buFont typeface="+mj-lt"/>
              <a:buAutoNum type="arabicPeriod"/>
            </a:pPr>
            <a:r>
              <a:rPr lang="en-US" dirty="0">
                <a:solidFill>
                  <a:srgbClr val="24292E"/>
                </a:solidFill>
                <a:latin typeface="-apple-system"/>
              </a:rPr>
              <a:t>log out </a:t>
            </a:r>
            <a:r>
              <a:rPr lang="en-US" b="1" dirty="0">
                <a:solidFill>
                  <a:srgbClr val="24292E"/>
                </a:solidFill>
                <a:latin typeface="-apple-system"/>
              </a:rPr>
              <a:t>all</a:t>
            </a:r>
            <a:r>
              <a:rPr lang="en-US" dirty="0">
                <a:solidFill>
                  <a:srgbClr val="24292E"/>
                </a:solidFill>
                <a:latin typeface="-apple-system"/>
              </a:rPr>
              <a:t> of your google accounts (google drive , </a:t>
            </a:r>
            <a:r>
              <a:rPr lang="en-US" dirty="0" err="1">
                <a:solidFill>
                  <a:srgbClr val="24292E"/>
                </a:solidFill>
                <a:latin typeface="-apple-system"/>
              </a:rPr>
              <a:t>gmail</a:t>
            </a:r>
            <a:r>
              <a:rPr lang="en-US" dirty="0">
                <a:solidFill>
                  <a:srgbClr val="24292E"/>
                </a:solidFill>
                <a:latin typeface="-apple-system"/>
              </a:rPr>
              <a:t>, etc.) and log into one </a:t>
            </a:r>
            <a:r>
              <a:rPr lang="en-US" b="1" dirty="0">
                <a:solidFill>
                  <a:srgbClr val="24292E"/>
                </a:solidFill>
                <a:latin typeface="-apple-system"/>
              </a:rPr>
              <a:t>personal</a:t>
            </a:r>
            <a:r>
              <a:rPr lang="en-US" dirty="0">
                <a:solidFill>
                  <a:srgbClr val="24292E"/>
                </a:solidFill>
                <a:latin typeface="-apple-system"/>
              </a:rPr>
              <a:t> google account for this camp in google drive  (</a:t>
            </a:r>
            <a:r>
              <a:rPr lang="en-US" dirty="0" err="1">
                <a:solidFill>
                  <a:srgbClr val="24292E"/>
                </a:solidFill>
                <a:latin typeface="-apple-system"/>
              </a:rPr>
              <a:t>drive.google.com</a:t>
            </a:r>
            <a:r>
              <a:rPr lang="en-US" dirty="0">
                <a:solidFill>
                  <a:srgbClr val="24292E"/>
                </a:solidFill>
                <a:latin typeface="-apple-system"/>
              </a:rPr>
              <a:t>)</a:t>
            </a:r>
          </a:p>
          <a:p>
            <a:pPr>
              <a:buFont typeface="+mj-lt"/>
              <a:buAutoNum type="arabicPeriod"/>
            </a:pPr>
            <a:endParaRPr lang="en-US" dirty="0">
              <a:solidFill>
                <a:srgbClr val="24292E"/>
              </a:solidFill>
              <a:latin typeface="-apple-system"/>
            </a:endParaRPr>
          </a:p>
          <a:p>
            <a:pPr>
              <a:buFont typeface="+mj-lt"/>
              <a:buAutoNum type="arabicPeriod"/>
            </a:pPr>
            <a:r>
              <a:rPr lang="en-US" dirty="0">
                <a:solidFill>
                  <a:srgbClr val="24292E"/>
                </a:solidFill>
                <a:latin typeface="-apple-system"/>
              </a:rPr>
              <a:t>Download </a:t>
            </a:r>
            <a:r>
              <a:rPr lang="en-US" dirty="0" err="1">
                <a:solidFill>
                  <a:srgbClr val="24292E"/>
                </a:solidFill>
                <a:latin typeface="-apple-system"/>
              </a:rPr>
              <a:t>Mounting_Drive_and_Cloning_Repository.ipynb</a:t>
            </a:r>
            <a:r>
              <a:rPr lang="en-US" dirty="0">
                <a:solidFill>
                  <a:srgbClr val="24292E"/>
                </a:solidFill>
                <a:latin typeface="-apple-system"/>
              </a:rPr>
              <a:t> from </a:t>
            </a:r>
            <a:r>
              <a:rPr lang="en-US" dirty="0">
                <a:solidFill>
                  <a:srgbClr val="24292E"/>
                </a:solidFill>
                <a:latin typeface="-apple-system"/>
                <a:hlinkClick r:id="rId2"/>
              </a:rPr>
              <a:t>https://github.com/DSAISummerCamp/dscamp_public/tree/master/Colab_Setup</a:t>
            </a:r>
            <a:r>
              <a:rPr lang="en-US" dirty="0">
                <a:solidFill>
                  <a:srgbClr val="24292E"/>
                </a:solidFill>
                <a:latin typeface="-apple-system"/>
              </a:rPr>
              <a:t> </a:t>
            </a:r>
          </a:p>
          <a:p>
            <a:pPr>
              <a:buFont typeface="+mj-lt"/>
              <a:buAutoNum type="arabicPeriod"/>
            </a:pPr>
            <a:endParaRPr lang="en-US" dirty="0">
              <a:solidFill>
                <a:srgbClr val="24292E"/>
              </a:solidFill>
              <a:latin typeface="-apple-system"/>
            </a:endParaRPr>
          </a:p>
          <a:p>
            <a:pPr>
              <a:buFont typeface="+mj-lt"/>
              <a:buAutoNum type="arabicPeriod"/>
            </a:pPr>
            <a:r>
              <a:rPr lang="en-US" dirty="0">
                <a:solidFill>
                  <a:srgbClr val="24292E"/>
                </a:solidFill>
                <a:latin typeface="-apple-system"/>
              </a:rPr>
              <a:t>Save it in your google drive.</a:t>
            </a:r>
          </a:p>
          <a:p>
            <a:pPr>
              <a:buFont typeface="+mj-lt"/>
              <a:buAutoNum type="arabicPeriod"/>
            </a:pPr>
            <a:endParaRPr lang="en-US" dirty="0">
              <a:solidFill>
                <a:srgbClr val="24292E"/>
              </a:solidFill>
              <a:latin typeface="-apple-system"/>
            </a:endParaRPr>
          </a:p>
          <a:p>
            <a:pPr>
              <a:buFont typeface="+mj-lt"/>
              <a:buAutoNum type="arabicPeriod"/>
            </a:pPr>
            <a:r>
              <a:rPr lang="en-US" dirty="0">
                <a:solidFill>
                  <a:srgbClr val="24292E"/>
                </a:solidFill>
                <a:latin typeface="-apple-system"/>
              </a:rPr>
              <a:t>Select '</a:t>
            </a:r>
            <a:r>
              <a:rPr lang="en-US" dirty="0" err="1">
                <a:solidFill>
                  <a:srgbClr val="24292E"/>
                </a:solidFill>
                <a:latin typeface="-apple-system"/>
              </a:rPr>
              <a:t>Mounting_Drive_and_Cloning_Repository.ipynb</a:t>
            </a:r>
            <a:r>
              <a:rPr lang="en-US" dirty="0">
                <a:solidFill>
                  <a:srgbClr val="24292E"/>
                </a:solidFill>
                <a:latin typeface="-apple-system"/>
              </a:rPr>
              <a:t>' file in google drive and open in </a:t>
            </a:r>
            <a:r>
              <a:rPr lang="en-US" dirty="0" err="1">
                <a:solidFill>
                  <a:srgbClr val="24292E"/>
                </a:solidFill>
                <a:latin typeface="-apple-system"/>
              </a:rPr>
              <a:t>Colab</a:t>
            </a:r>
            <a:r>
              <a:rPr lang="en-US" dirty="0">
                <a:solidFill>
                  <a:srgbClr val="24292E"/>
                </a:solidFill>
                <a:latin typeface="-apple-system"/>
              </a:rPr>
              <a:t>.</a:t>
            </a:r>
          </a:p>
          <a:p>
            <a:pPr>
              <a:buFont typeface="+mj-lt"/>
              <a:buAutoNum type="arabicPeriod"/>
            </a:pPr>
            <a:r>
              <a:rPr lang="en-US" dirty="0">
                <a:solidFill>
                  <a:srgbClr val="24292E"/>
                </a:solidFill>
                <a:latin typeface="-apple-system"/>
              </a:rPr>
              <a:t>Run the cells in the notebook, following the directions. This should mount your Google Drive, and clone the rest of this repository into your drive, making all the camp materials easily accessible.</a:t>
            </a:r>
          </a:p>
          <a:p>
            <a:pPr>
              <a:buFont typeface="+mj-lt"/>
              <a:buAutoNum type="arabicPeriod"/>
            </a:pPr>
            <a:endParaRPr lang="en-US" dirty="0">
              <a:solidFill>
                <a:srgbClr val="24292E"/>
              </a:solidFill>
              <a:latin typeface="-apple-system"/>
            </a:endParaRPr>
          </a:p>
          <a:p>
            <a:pPr>
              <a:buFont typeface="+mj-lt"/>
              <a:buAutoNum type="arabicPeriod"/>
            </a:pPr>
            <a:r>
              <a:rPr lang="en-US" dirty="0">
                <a:solidFill>
                  <a:srgbClr val="24292E"/>
                </a:solidFill>
                <a:latin typeface="-apple-system"/>
              </a:rPr>
              <a:t>Log on to </a:t>
            </a:r>
            <a:r>
              <a:rPr lang="en-US" dirty="0">
                <a:solidFill>
                  <a:srgbClr val="24292E"/>
                </a:solidFill>
                <a:latin typeface="-apple-system"/>
                <a:hlinkClick r:id="rId3"/>
              </a:rPr>
              <a:t>https://drive.google.com</a:t>
            </a:r>
            <a:r>
              <a:rPr lang="en-US" dirty="0">
                <a:solidFill>
                  <a:srgbClr val="24292E"/>
                </a:solidFill>
                <a:latin typeface="-apple-system"/>
              </a:rPr>
              <a:t>. You should see a new folder called </a:t>
            </a:r>
            <a:r>
              <a:rPr lang="en-US" dirty="0" err="1">
                <a:solidFill>
                  <a:srgbClr val="24292E"/>
                </a:solidFill>
                <a:latin typeface="-apple-system"/>
              </a:rPr>
              <a:t>dscamp</a:t>
            </a:r>
            <a:r>
              <a:rPr lang="en-US" dirty="0">
                <a:solidFill>
                  <a:srgbClr val="24292E"/>
                </a:solidFill>
                <a:latin typeface="-apple-system"/>
              </a:rPr>
              <a:t>, and within that folder should be a copy of this repository.</a:t>
            </a:r>
          </a:p>
          <a:p>
            <a:pPr>
              <a:buFont typeface="+mj-lt"/>
              <a:buAutoNum type="arabicPeriod"/>
            </a:pPr>
            <a:endParaRPr lang="en-US" dirty="0">
              <a:solidFill>
                <a:srgbClr val="24292E"/>
              </a:solidFill>
              <a:latin typeface="-apple-system"/>
            </a:endParaRPr>
          </a:p>
          <a:p>
            <a:pPr>
              <a:buFont typeface="+mj-lt"/>
              <a:buAutoNum type="arabicPeriod"/>
            </a:pPr>
            <a:r>
              <a:rPr lang="en-US" dirty="0">
                <a:solidFill>
                  <a:srgbClr val="24292E"/>
                </a:solidFill>
                <a:latin typeface="-apple-system"/>
              </a:rPr>
              <a:t>You can open any of the notebooks in the folder by Right Click -&gt; Open With... -&gt; Google </a:t>
            </a:r>
            <a:r>
              <a:rPr lang="en-US" dirty="0" err="1">
                <a:solidFill>
                  <a:srgbClr val="24292E"/>
                </a:solidFill>
                <a:latin typeface="-apple-system"/>
              </a:rPr>
              <a:t>Colabratory</a:t>
            </a:r>
            <a:r>
              <a:rPr lang="en-US" dirty="0">
                <a:solidFill>
                  <a:srgbClr val="24292E"/>
                </a:solidFill>
                <a:latin typeface="-apple-system"/>
              </a:rPr>
              <a:t>. You may need to click "OK" to connect to </a:t>
            </a:r>
            <a:r>
              <a:rPr lang="en-US" dirty="0" err="1">
                <a:solidFill>
                  <a:srgbClr val="24292E"/>
                </a:solidFill>
                <a:latin typeface="-apple-system"/>
              </a:rPr>
              <a:t>Colab</a:t>
            </a:r>
            <a:r>
              <a:rPr lang="en-US" dirty="0">
                <a:solidFill>
                  <a:srgbClr val="24292E"/>
                </a:solidFill>
                <a:latin typeface="-apple-system"/>
              </a:rPr>
              <a:t> the first time.</a:t>
            </a:r>
            <a:endParaRPr lang="en-US" b="0" i="0" dirty="0">
              <a:solidFill>
                <a:srgbClr val="24292E"/>
              </a:solidFill>
              <a:effectLst/>
              <a:latin typeface="-apple-system"/>
            </a:endParaRPr>
          </a:p>
        </p:txBody>
      </p:sp>
    </p:spTree>
    <p:extLst>
      <p:ext uri="{BB962C8B-B14F-4D97-AF65-F5344CB8AC3E}">
        <p14:creationId xmlns:p14="http://schemas.microsoft.com/office/powerpoint/2010/main" val="1695354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252953" y="0"/>
            <a:ext cx="7316048" cy="5714999"/>
          </a:xfrm>
        </p:spPr>
        <p:txBody>
          <a:bodyPr/>
          <a:lstStyle/>
          <a:p>
            <a:endParaRPr lang="en-US" dirty="0"/>
          </a:p>
          <a:p>
            <a:r>
              <a:rPr lang="en-US" dirty="0"/>
              <a:t>Style Transfer Example (optional)</a:t>
            </a:r>
          </a:p>
        </p:txBody>
      </p:sp>
      <p:sp>
        <p:nvSpPr>
          <p:cNvPr id="3" name="Slide Number Placeholder 2"/>
          <p:cNvSpPr>
            <a:spLocks noGrp="1"/>
          </p:cNvSpPr>
          <p:nvPr>
            <p:ph type="sldNum" sz="quarter" idx="10"/>
          </p:nvPr>
        </p:nvSpPr>
        <p:spPr/>
        <p:txBody>
          <a:bodyPr/>
          <a:lstStyle/>
          <a:p>
            <a:fld id="{EB05743E-F914-4635-AEA3-16F0F1CAD900}" type="slidenum">
              <a:rPr lang="en-US" smtClean="0"/>
              <a:t>28</a:t>
            </a:fld>
            <a:endParaRPr lang="en-US"/>
          </a:p>
        </p:txBody>
      </p:sp>
      <p:pic>
        <p:nvPicPr>
          <p:cNvPr id="24578" name="Picture 2" descr="https://storage.googleapis.com/download.tensorflow.org/example_images/YellowLabradorLooking_new.jpg">
            <a:extLst>
              <a:ext uri="{FF2B5EF4-FFF2-40B4-BE49-F238E27FC236}">
                <a16:creationId xmlns:a16="http://schemas.microsoft.com/office/drawing/2014/main" id="{7238FD6A-598E-B84C-99EC-A29C0CE4A84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29213" y="1374324"/>
            <a:ext cx="2881104" cy="2374853"/>
          </a:xfrm>
          <a:prstGeom prst="rect">
            <a:avLst/>
          </a:prstGeom>
          <a:noFill/>
          <a:extLst>
            <a:ext uri="{909E8E84-426E-40DD-AFC4-6F175D3DCCD1}">
              <a14:hiddenFill xmlns:a14="http://schemas.microsoft.com/office/drawing/2010/main">
                <a:solidFill>
                  <a:srgbClr val="FFFFFF"/>
                </a:solidFill>
              </a14:hiddenFill>
            </a:ext>
          </a:extLst>
        </p:spPr>
      </p:pic>
      <p:pic>
        <p:nvPicPr>
          <p:cNvPr id="24579" name="Picture 3" descr="https://storage.googleapis.com/download.tensorflow.org/example_images/Vassily_Kandinsky%2C_1913_-_Composition_7.jpg">
            <a:extLst>
              <a:ext uri="{FF2B5EF4-FFF2-40B4-BE49-F238E27FC236}">
                <a16:creationId xmlns:a16="http://schemas.microsoft.com/office/drawing/2014/main" id="{A9929182-307B-0940-B095-69515234F22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16679" y="1505578"/>
            <a:ext cx="3414915" cy="2243599"/>
          </a:xfrm>
          <a:prstGeom prst="rect">
            <a:avLst/>
          </a:prstGeom>
          <a:noFill/>
          <a:extLst>
            <a:ext uri="{909E8E84-426E-40DD-AFC4-6F175D3DCCD1}">
              <a14:hiddenFill xmlns:a14="http://schemas.microsoft.com/office/drawing/2010/main">
                <a:solidFill>
                  <a:srgbClr val="FFFFFF"/>
                </a:solidFill>
              </a14:hiddenFill>
            </a:ext>
          </a:extLst>
        </p:spPr>
      </p:pic>
      <p:pic>
        <p:nvPicPr>
          <p:cNvPr id="24581" name="Picture 5" descr="https://tensorflow.org/tutorials/generative/images/stylized-image.png">
            <a:extLst>
              <a:ext uri="{FF2B5EF4-FFF2-40B4-BE49-F238E27FC236}">
                <a16:creationId xmlns:a16="http://schemas.microsoft.com/office/drawing/2014/main" id="{0A882801-E68A-8048-82D1-330B5E3739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38480" y="4240675"/>
            <a:ext cx="2583334" cy="212923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7E543D-C4AB-CB4B-8A38-C25024EC93AA}"/>
              </a:ext>
            </a:extLst>
          </p:cNvPr>
          <p:cNvSpPr txBox="1"/>
          <p:nvPr/>
        </p:nvSpPr>
        <p:spPr>
          <a:xfrm>
            <a:off x="5795319" y="2561750"/>
            <a:ext cx="914400" cy="914400"/>
          </a:xfrm>
          <a:prstGeom prst="rect">
            <a:avLst/>
          </a:prstGeom>
          <a:noFill/>
        </p:spPr>
        <p:txBody>
          <a:bodyPr wrap="none" lIns="0" tIns="0" rIns="0" bIns="0" rtlCol="0">
            <a:noAutofit/>
          </a:bodyPr>
          <a:lstStyle/>
          <a:p>
            <a:pPr>
              <a:lnSpc>
                <a:spcPct val="100000"/>
              </a:lnSpc>
              <a:spcBef>
                <a:spcPts val="1200"/>
              </a:spcBef>
              <a:buSzPct val="100000"/>
            </a:pPr>
            <a:r>
              <a:rPr lang="en-US" sz="3200" dirty="0"/>
              <a:t>+</a:t>
            </a:r>
          </a:p>
        </p:txBody>
      </p:sp>
      <p:sp>
        <p:nvSpPr>
          <p:cNvPr id="7" name="TextBox 6">
            <a:extLst>
              <a:ext uri="{FF2B5EF4-FFF2-40B4-BE49-F238E27FC236}">
                <a16:creationId xmlns:a16="http://schemas.microsoft.com/office/drawing/2014/main" id="{DCFE6F86-5671-7843-B8A7-EDF886241D01}"/>
              </a:ext>
            </a:extLst>
          </p:cNvPr>
          <p:cNvSpPr txBox="1"/>
          <p:nvPr/>
        </p:nvSpPr>
        <p:spPr>
          <a:xfrm>
            <a:off x="1748231" y="4800599"/>
            <a:ext cx="914400" cy="914400"/>
          </a:xfrm>
          <a:prstGeom prst="rect">
            <a:avLst/>
          </a:prstGeom>
          <a:noFill/>
        </p:spPr>
        <p:txBody>
          <a:bodyPr wrap="none" lIns="0" tIns="0" rIns="0" bIns="0" rtlCol="0">
            <a:noAutofit/>
          </a:bodyPr>
          <a:lstStyle/>
          <a:p>
            <a:pPr>
              <a:lnSpc>
                <a:spcPct val="100000"/>
              </a:lnSpc>
              <a:spcBef>
                <a:spcPts val="1200"/>
              </a:spcBef>
              <a:buSzPct val="100000"/>
            </a:pPr>
            <a:r>
              <a:rPr lang="en-US" sz="2800" dirty="0"/>
              <a:t>=</a:t>
            </a:r>
          </a:p>
        </p:txBody>
      </p:sp>
      <p:sp>
        <p:nvSpPr>
          <p:cNvPr id="8" name="Rectangle 7">
            <a:extLst>
              <a:ext uri="{FF2B5EF4-FFF2-40B4-BE49-F238E27FC236}">
                <a16:creationId xmlns:a16="http://schemas.microsoft.com/office/drawing/2014/main" id="{12F1A0D5-B48B-6C45-84C9-A2E95F576D2B}"/>
              </a:ext>
            </a:extLst>
          </p:cNvPr>
          <p:cNvSpPr/>
          <p:nvPr/>
        </p:nvSpPr>
        <p:spPr>
          <a:xfrm>
            <a:off x="6709719" y="4705126"/>
            <a:ext cx="4732638" cy="1477328"/>
          </a:xfrm>
          <a:prstGeom prst="rect">
            <a:avLst/>
          </a:prstGeom>
        </p:spPr>
        <p:txBody>
          <a:bodyPr wrap="square">
            <a:spAutoFit/>
          </a:bodyPr>
          <a:lstStyle/>
          <a:p>
            <a:pPr marL="285750" indent="-285750">
              <a:buFont typeface="Arial" panose="020B0604020202020204" pitchFamily="34" charset="0"/>
              <a:buChar char="•"/>
            </a:pPr>
            <a:r>
              <a:rPr lang="en-US" dirty="0"/>
              <a:t>Open: </a:t>
            </a:r>
            <a:r>
              <a:rPr lang="en-US" dirty="0" err="1"/>
              <a:t>style_transfer.ipynb</a:t>
            </a:r>
            <a:r>
              <a:rPr lang="en-US" dirty="0"/>
              <a:t> in google </a:t>
            </a:r>
            <a:r>
              <a:rPr lang="en-US" dirty="0" err="1"/>
              <a:t>colab</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hlinkClick r:id="rId5"/>
              </a:rPr>
              <a:t>https://github.com/DSAISummerCamp/dscamp_public/tree/master/Introduction%20to%20Data%20Science</a:t>
            </a:r>
            <a:r>
              <a:rPr lang="en-US" dirty="0"/>
              <a:t> </a:t>
            </a:r>
          </a:p>
        </p:txBody>
      </p:sp>
    </p:spTree>
    <p:extLst>
      <p:ext uri="{BB962C8B-B14F-4D97-AF65-F5344CB8AC3E}">
        <p14:creationId xmlns:p14="http://schemas.microsoft.com/office/powerpoint/2010/main" val="54275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 1-week journey </a:t>
            </a:r>
          </a:p>
        </p:txBody>
      </p:sp>
      <p:sp>
        <p:nvSpPr>
          <p:cNvPr id="3" name="Slide Number Placeholder 2"/>
          <p:cNvSpPr>
            <a:spLocks noGrp="1"/>
          </p:cNvSpPr>
          <p:nvPr>
            <p:ph type="sldNum" sz="quarter" idx="10"/>
          </p:nvPr>
        </p:nvSpPr>
        <p:spPr/>
        <p:txBody>
          <a:bodyPr/>
          <a:lstStyle/>
          <a:p>
            <a:fld id="{EB05743E-F914-4635-AEA3-16F0F1CAD900}" type="slidenum">
              <a:rPr lang="en-US" smtClean="0"/>
              <a:t>3</a:t>
            </a:fld>
            <a:endParaRPr lang="en-US"/>
          </a:p>
        </p:txBody>
      </p:sp>
      <p:graphicFrame>
        <p:nvGraphicFramePr>
          <p:cNvPr id="4" name="Table 3">
            <a:extLst>
              <a:ext uri="{FF2B5EF4-FFF2-40B4-BE49-F238E27FC236}">
                <a16:creationId xmlns:a16="http://schemas.microsoft.com/office/drawing/2014/main" id="{ECDA7DAB-97C2-D849-8ABB-234AE7EB2504}"/>
              </a:ext>
            </a:extLst>
          </p:cNvPr>
          <p:cNvGraphicFramePr>
            <a:graphicFrameLocks noGrp="1"/>
          </p:cNvGraphicFramePr>
          <p:nvPr>
            <p:extLst>
              <p:ext uri="{D42A27DB-BD31-4B8C-83A1-F6EECF244321}">
                <p14:modId xmlns:p14="http://schemas.microsoft.com/office/powerpoint/2010/main" val="2298581768"/>
              </p:ext>
            </p:extLst>
          </p:nvPr>
        </p:nvGraphicFramePr>
        <p:xfrm>
          <a:off x="1018704" y="1382296"/>
          <a:ext cx="10349511" cy="3935833"/>
        </p:xfrm>
        <a:graphic>
          <a:graphicData uri="http://schemas.openxmlformats.org/drawingml/2006/table">
            <a:tbl>
              <a:tblPr/>
              <a:tblGrid>
                <a:gridCol w="1680108">
                  <a:extLst>
                    <a:ext uri="{9D8B030D-6E8A-4147-A177-3AD203B41FA5}">
                      <a16:colId xmlns:a16="http://schemas.microsoft.com/office/drawing/2014/main" val="3452867827"/>
                    </a:ext>
                  </a:extLst>
                </a:gridCol>
                <a:gridCol w="3906174">
                  <a:extLst>
                    <a:ext uri="{9D8B030D-6E8A-4147-A177-3AD203B41FA5}">
                      <a16:colId xmlns:a16="http://schemas.microsoft.com/office/drawing/2014/main" val="3777707368"/>
                    </a:ext>
                  </a:extLst>
                </a:gridCol>
                <a:gridCol w="4763229">
                  <a:extLst>
                    <a:ext uri="{9D8B030D-6E8A-4147-A177-3AD203B41FA5}">
                      <a16:colId xmlns:a16="http://schemas.microsoft.com/office/drawing/2014/main" val="526058999"/>
                    </a:ext>
                  </a:extLst>
                </a:gridCol>
              </a:tblGrid>
              <a:tr h="365581">
                <a:tc>
                  <a:txBody>
                    <a:bodyPr/>
                    <a:lstStyle/>
                    <a:p>
                      <a:pPr algn="l"/>
                      <a:r>
                        <a:rPr lang="en-US" sz="1600" b="1">
                          <a:effectLst/>
                        </a:rPr>
                        <a:t>Day</a:t>
                      </a:r>
                    </a:p>
                  </a:txBody>
                  <a:tcPr marL="123825" marR="123825" marT="57150" marB="57150" anchor="ctr">
                    <a:lnL>
                      <a:noFill/>
                    </a:lnL>
                    <a:lnR>
                      <a:noFill/>
                    </a:lnR>
                    <a:lnT>
                      <a:noFill/>
                    </a:lnT>
                    <a:lnB>
                      <a:noFill/>
                    </a:lnB>
                    <a:solidFill>
                      <a:srgbClr val="FFFFFF"/>
                    </a:solidFill>
                  </a:tcPr>
                </a:tc>
                <a:tc>
                  <a:txBody>
                    <a:bodyPr/>
                    <a:lstStyle/>
                    <a:p>
                      <a:pPr algn="l"/>
                      <a:r>
                        <a:rPr lang="en-US" sz="1600" b="1" dirty="0">
                          <a:effectLst/>
                        </a:rPr>
                        <a:t>Morning</a:t>
                      </a:r>
                    </a:p>
                  </a:txBody>
                  <a:tcPr marL="123825" marR="123825" marT="57150" marB="57150" anchor="ctr">
                    <a:lnL>
                      <a:noFill/>
                    </a:lnL>
                    <a:lnR>
                      <a:noFill/>
                    </a:lnR>
                    <a:lnT>
                      <a:noFill/>
                    </a:lnT>
                    <a:lnB>
                      <a:noFill/>
                    </a:lnB>
                    <a:solidFill>
                      <a:srgbClr val="FFFFFF"/>
                    </a:solidFill>
                  </a:tcPr>
                </a:tc>
                <a:tc>
                  <a:txBody>
                    <a:bodyPr/>
                    <a:lstStyle/>
                    <a:p>
                      <a:pPr algn="l"/>
                      <a:r>
                        <a:rPr lang="en-US" sz="1600" b="1" dirty="0">
                          <a:effectLst/>
                        </a:rPr>
                        <a:t>Afternoon</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689277755"/>
                  </a:ext>
                </a:extLst>
              </a:tr>
              <a:tr h="863394">
                <a:tc>
                  <a:txBody>
                    <a:bodyPr/>
                    <a:lstStyle/>
                    <a:p>
                      <a:pPr algn="l"/>
                      <a:r>
                        <a:rPr lang="en-US" sz="1600">
                          <a:effectLst/>
                        </a:rPr>
                        <a:t>Monday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Intro to Data Science/ Motivating examples for each session/Set-up in Google </a:t>
                      </a:r>
                      <a:r>
                        <a:rPr lang="en-US" sz="1600" dirty="0" err="1">
                          <a:effectLst/>
                        </a:rPr>
                        <a:t>Colab</a:t>
                      </a:r>
                      <a:endParaRPr lang="en-US" sz="1600" dirty="0">
                        <a:effectLst/>
                      </a:endParaRP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Python Programming</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074267206"/>
                  </a:ext>
                </a:extLst>
              </a:tr>
              <a:tr h="614488">
                <a:tc>
                  <a:txBody>
                    <a:bodyPr/>
                    <a:lstStyle/>
                    <a:p>
                      <a:pPr algn="l"/>
                      <a:r>
                        <a:rPr lang="en-US" sz="1600" dirty="0">
                          <a:effectLst/>
                        </a:rPr>
                        <a:t>Tuesday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Intro to Models (Linear Models, Random Numbers and Distributions)</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Advanced Modeling I (Neural Networks, tree-based model)</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2176303897"/>
                  </a:ext>
                </a:extLst>
              </a:tr>
              <a:tr h="614488">
                <a:tc>
                  <a:txBody>
                    <a:bodyPr/>
                    <a:lstStyle/>
                    <a:p>
                      <a:pPr algn="l"/>
                      <a:r>
                        <a:rPr lang="en-US" sz="1600">
                          <a:effectLst/>
                        </a:rPr>
                        <a:t>Wednesday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Advanced Modeling II (Neural Networks, tree-based model)</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Project: introduction and data collect</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66882130"/>
                  </a:ext>
                </a:extLst>
              </a:tr>
              <a:tr h="614488">
                <a:tc>
                  <a:txBody>
                    <a:bodyPr/>
                    <a:lstStyle/>
                    <a:p>
                      <a:pPr algn="l"/>
                      <a:r>
                        <a:rPr lang="en-US" sz="1600">
                          <a:effectLst/>
                        </a:rPr>
                        <a:t>Thursday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Project: model initialization and structure design</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Project: Model parameter tuning and optimization</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589573356"/>
                  </a:ext>
                </a:extLst>
              </a:tr>
              <a:tr h="863394">
                <a:tc>
                  <a:txBody>
                    <a:bodyPr/>
                    <a:lstStyle/>
                    <a:p>
                      <a:pPr algn="l"/>
                      <a:r>
                        <a:rPr lang="en-US" sz="1600">
                          <a:effectLst/>
                        </a:rPr>
                        <a:t>Friday</a:t>
                      </a:r>
                    </a:p>
                  </a:txBody>
                  <a:tcPr marL="123825" marR="123825" marT="57150" marB="57150" anchor="ctr">
                    <a:lnL>
                      <a:noFill/>
                    </a:lnL>
                    <a:lnR>
                      <a:noFill/>
                    </a:lnR>
                    <a:lnT>
                      <a:noFill/>
                    </a:lnT>
                    <a:lnB>
                      <a:noFill/>
                    </a:lnB>
                    <a:solidFill>
                      <a:srgbClr val="FFFFFF"/>
                    </a:solidFill>
                  </a:tcPr>
                </a:tc>
                <a:tc gridSpan="2">
                  <a:txBody>
                    <a:bodyPr/>
                    <a:lstStyle/>
                    <a:p>
                      <a:pPr algn="l"/>
                      <a:r>
                        <a:rPr lang="en-US" sz="1600" dirty="0">
                          <a:effectLst/>
                        </a:rPr>
                        <a:t>                                          Project: Preparation and Final Presentation</a:t>
                      </a:r>
                    </a:p>
                  </a:txBody>
                  <a:tcPr marL="123825" marR="123825" marT="57150" marB="57150" anchor="ctr">
                    <a:lnL>
                      <a:noFill/>
                    </a:lnL>
                    <a:lnR>
                      <a:noFill/>
                    </a:lnR>
                    <a:lnT>
                      <a:noFill/>
                    </a:lnT>
                    <a:lnB>
                      <a:noFill/>
                    </a:lnB>
                    <a:solidFill>
                      <a:srgbClr val="FFFFFF"/>
                    </a:solidFill>
                  </a:tcPr>
                </a:tc>
                <a:tc hMerge="1">
                  <a:txBody>
                    <a:bodyPr/>
                    <a:lstStyle/>
                    <a:p>
                      <a:pPr algn="l"/>
                      <a:r>
                        <a:rPr lang="en-US" sz="1600" dirty="0">
                          <a:effectLst/>
                        </a:rPr>
                        <a:t>Presentations of AI Startup and Team Neural Network Task; Wrap-up</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458445506"/>
                  </a:ext>
                </a:extLst>
              </a:tr>
            </a:tbl>
          </a:graphicData>
        </a:graphic>
      </p:graphicFrame>
      <p:sp>
        <p:nvSpPr>
          <p:cNvPr id="5" name="Rectangle 4">
            <a:extLst>
              <a:ext uri="{FF2B5EF4-FFF2-40B4-BE49-F238E27FC236}">
                <a16:creationId xmlns:a16="http://schemas.microsoft.com/office/drawing/2014/main" id="{B09E012A-67AC-0B4C-B9DB-CB52589F4603}"/>
              </a:ext>
            </a:extLst>
          </p:cNvPr>
          <p:cNvSpPr/>
          <p:nvPr/>
        </p:nvSpPr>
        <p:spPr>
          <a:xfrm>
            <a:off x="772587" y="5802867"/>
            <a:ext cx="9675982" cy="369332"/>
          </a:xfrm>
          <a:prstGeom prst="rect">
            <a:avLst/>
          </a:prstGeom>
        </p:spPr>
        <p:txBody>
          <a:bodyPr wrap="none">
            <a:spAutoFit/>
          </a:bodyPr>
          <a:lstStyle/>
          <a:p>
            <a:r>
              <a:rPr lang="en-US" dirty="0"/>
              <a:t>All the teaching materials are given at: </a:t>
            </a:r>
            <a:r>
              <a:rPr lang="en-US" dirty="0">
                <a:hlinkClick r:id="rId2"/>
              </a:rPr>
              <a:t>https://github.com/DSAISummerCamp/dscamp_public</a:t>
            </a:r>
            <a:r>
              <a:rPr lang="en-US" dirty="0"/>
              <a:t> </a:t>
            </a:r>
          </a:p>
        </p:txBody>
      </p:sp>
    </p:spTree>
    <p:extLst>
      <p:ext uri="{BB962C8B-B14F-4D97-AF65-F5344CB8AC3E}">
        <p14:creationId xmlns:p14="http://schemas.microsoft.com/office/powerpoint/2010/main" val="3466333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 1-week journey </a:t>
            </a:r>
          </a:p>
        </p:txBody>
      </p:sp>
      <p:sp>
        <p:nvSpPr>
          <p:cNvPr id="3" name="Slide Number Placeholder 2"/>
          <p:cNvSpPr>
            <a:spLocks noGrp="1"/>
          </p:cNvSpPr>
          <p:nvPr>
            <p:ph type="sldNum" sz="quarter" idx="10"/>
          </p:nvPr>
        </p:nvSpPr>
        <p:spPr/>
        <p:txBody>
          <a:bodyPr/>
          <a:lstStyle/>
          <a:p>
            <a:fld id="{EB05743E-F914-4635-AEA3-16F0F1CAD900}" type="slidenum">
              <a:rPr lang="en-US" smtClean="0"/>
              <a:t>4</a:t>
            </a:fld>
            <a:endParaRPr lang="en-US"/>
          </a:p>
        </p:txBody>
      </p:sp>
      <p:graphicFrame>
        <p:nvGraphicFramePr>
          <p:cNvPr id="4" name="Table 3">
            <a:extLst>
              <a:ext uri="{FF2B5EF4-FFF2-40B4-BE49-F238E27FC236}">
                <a16:creationId xmlns:a16="http://schemas.microsoft.com/office/drawing/2014/main" id="{ECDA7DAB-97C2-D849-8ABB-234AE7EB2504}"/>
              </a:ext>
            </a:extLst>
          </p:cNvPr>
          <p:cNvGraphicFramePr>
            <a:graphicFrameLocks noGrp="1"/>
          </p:cNvGraphicFramePr>
          <p:nvPr>
            <p:extLst>
              <p:ext uri="{D42A27DB-BD31-4B8C-83A1-F6EECF244321}">
                <p14:modId xmlns:p14="http://schemas.microsoft.com/office/powerpoint/2010/main" val="3164570158"/>
              </p:ext>
            </p:extLst>
          </p:nvPr>
        </p:nvGraphicFramePr>
        <p:xfrm>
          <a:off x="1018704" y="1382296"/>
          <a:ext cx="10349512" cy="3935833"/>
        </p:xfrm>
        <a:graphic>
          <a:graphicData uri="http://schemas.openxmlformats.org/drawingml/2006/table">
            <a:tbl>
              <a:tblPr/>
              <a:tblGrid>
                <a:gridCol w="1680108">
                  <a:extLst>
                    <a:ext uri="{9D8B030D-6E8A-4147-A177-3AD203B41FA5}">
                      <a16:colId xmlns:a16="http://schemas.microsoft.com/office/drawing/2014/main" val="3452867827"/>
                    </a:ext>
                  </a:extLst>
                </a:gridCol>
                <a:gridCol w="3906174">
                  <a:extLst>
                    <a:ext uri="{9D8B030D-6E8A-4147-A177-3AD203B41FA5}">
                      <a16:colId xmlns:a16="http://schemas.microsoft.com/office/drawing/2014/main" val="3777707368"/>
                    </a:ext>
                  </a:extLst>
                </a:gridCol>
                <a:gridCol w="4763230">
                  <a:extLst>
                    <a:ext uri="{9D8B030D-6E8A-4147-A177-3AD203B41FA5}">
                      <a16:colId xmlns:a16="http://schemas.microsoft.com/office/drawing/2014/main" val="526058999"/>
                    </a:ext>
                  </a:extLst>
                </a:gridCol>
              </a:tblGrid>
              <a:tr h="365581">
                <a:tc>
                  <a:txBody>
                    <a:bodyPr/>
                    <a:lstStyle/>
                    <a:p>
                      <a:pPr algn="l"/>
                      <a:r>
                        <a:rPr lang="en-US" sz="1600" b="1">
                          <a:effectLst/>
                        </a:rPr>
                        <a:t>Day</a:t>
                      </a:r>
                    </a:p>
                  </a:txBody>
                  <a:tcPr marL="123825" marR="123825" marT="57150" marB="57150" anchor="ctr">
                    <a:lnL>
                      <a:noFill/>
                    </a:lnL>
                    <a:lnR>
                      <a:noFill/>
                    </a:lnR>
                    <a:lnT>
                      <a:noFill/>
                    </a:lnT>
                    <a:lnB>
                      <a:noFill/>
                    </a:lnB>
                    <a:solidFill>
                      <a:srgbClr val="FFFFFF"/>
                    </a:solidFill>
                  </a:tcPr>
                </a:tc>
                <a:tc>
                  <a:txBody>
                    <a:bodyPr/>
                    <a:lstStyle/>
                    <a:p>
                      <a:pPr algn="l"/>
                      <a:r>
                        <a:rPr lang="en-US" sz="1600" b="1" dirty="0">
                          <a:effectLst/>
                        </a:rPr>
                        <a:t>Morning</a:t>
                      </a:r>
                    </a:p>
                  </a:txBody>
                  <a:tcPr marL="123825" marR="123825" marT="57150" marB="57150" anchor="ctr">
                    <a:lnL>
                      <a:noFill/>
                    </a:lnL>
                    <a:lnR>
                      <a:noFill/>
                    </a:lnR>
                    <a:lnT>
                      <a:noFill/>
                    </a:lnT>
                    <a:lnB>
                      <a:noFill/>
                    </a:lnB>
                    <a:solidFill>
                      <a:srgbClr val="FFFFFF"/>
                    </a:solidFill>
                  </a:tcPr>
                </a:tc>
                <a:tc>
                  <a:txBody>
                    <a:bodyPr/>
                    <a:lstStyle/>
                    <a:p>
                      <a:pPr algn="l"/>
                      <a:r>
                        <a:rPr lang="en-US" sz="1600" b="1" dirty="0">
                          <a:effectLst/>
                        </a:rPr>
                        <a:t>Afternoon</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689277755"/>
                  </a:ext>
                </a:extLst>
              </a:tr>
              <a:tr h="863394">
                <a:tc>
                  <a:txBody>
                    <a:bodyPr/>
                    <a:lstStyle/>
                    <a:p>
                      <a:pPr algn="l"/>
                      <a:r>
                        <a:rPr lang="en-US" sz="1600">
                          <a:effectLst/>
                        </a:rPr>
                        <a:t>Monday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Intro to Data Science/ Motivating examples for each session/Set-up in Google </a:t>
                      </a:r>
                      <a:r>
                        <a:rPr lang="en-US" sz="1600" dirty="0" err="1">
                          <a:effectLst/>
                        </a:rPr>
                        <a:t>Colab</a:t>
                      </a:r>
                      <a:endParaRPr lang="en-US" sz="1600" dirty="0">
                        <a:effectLst/>
                      </a:endParaRP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Python Programming</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074267206"/>
                  </a:ext>
                </a:extLst>
              </a:tr>
              <a:tr h="614488">
                <a:tc>
                  <a:txBody>
                    <a:bodyPr/>
                    <a:lstStyle/>
                    <a:p>
                      <a:pPr algn="l"/>
                      <a:r>
                        <a:rPr lang="en-US" sz="1600" dirty="0">
                          <a:effectLst/>
                        </a:rPr>
                        <a:t>Tuesday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Metaverse and Unity Game Experience</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Intro to Models &amp; Advanced Modeling I </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2176303897"/>
                  </a:ext>
                </a:extLst>
              </a:tr>
              <a:tr h="614488">
                <a:tc>
                  <a:txBody>
                    <a:bodyPr/>
                    <a:lstStyle/>
                    <a:p>
                      <a:pPr algn="l"/>
                      <a:r>
                        <a:rPr lang="en-US" sz="1600">
                          <a:effectLst/>
                        </a:rPr>
                        <a:t>Wednesday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Advanced Modeling II</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Project: introduction and data collect</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66882130"/>
                  </a:ext>
                </a:extLst>
              </a:tr>
              <a:tr h="614488">
                <a:tc>
                  <a:txBody>
                    <a:bodyPr/>
                    <a:lstStyle/>
                    <a:p>
                      <a:pPr algn="l"/>
                      <a:r>
                        <a:rPr lang="en-US" sz="1600">
                          <a:effectLst/>
                        </a:rPr>
                        <a:t>Thursday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Project: model initialization</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Project: Model parameter tuning and optimization</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3589573356"/>
                  </a:ext>
                </a:extLst>
              </a:tr>
              <a:tr h="863394">
                <a:tc>
                  <a:txBody>
                    <a:bodyPr/>
                    <a:lstStyle/>
                    <a:p>
                      <a:pPr algn="l"/>
                      <a:r>
                        <a:rPr lang="en-US" sz="1600">
                          <a:effectLst/>
                        </a:rPr>
                        <a:t>Friday</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Project Preparation</a:t>
                      </a:r>
                    </a:p>
                  </a:txBody>
                  <a:tcPr marL="123825" marR="123825" marT="57150" marB="57150" anchor="ctr">
                    <a:lnL>
                      <a:noFill/>
                    </a:lnL>
                    <a:lnR>
                      <a:noFill/>
                    </a:lnR>
                    <a:lnT>
                      <a:noFill/>
                    </a:lnT>
                    <a:lnB>
                      <a:noFill/>
                    </a:lnB>
                    <a:solidFill>
                      <a:srgbClr val="FFFFFF"/>
                    </a:solidFill>
                  </a:tcPr>
                </a:tc>
                <a:tc>
                  <a:txBody>
                    <a:bodyPr/>
                    <a:lstStyle/>
                    <a:p>
                      <a:pPr algn="l"/>
                      <a:r>
                        <a:rPr lang="en-US" sz="1600" dirty="0">
                          <a:effectLst/>
                        </a:rPr>
                        <a:t>Project Presentation</a:t>
                      </a:r>
                    </a:p>
                  </a:txBody>
                  <a:tcPr marL="123825" marR="123825" marT="57150" marB="57150" anchor="ctr">
                    <a:lnL>
                      <a:noFill/>
                    </a:lnL>
                    <a:lnR>
                      <a:noFill/>
                    </a:lnR>
                    <a:lnT>
                      <a:noFill/>
                    </a:lnT>
                    <a:lnB>
                      <a:noFill/>
                    </a:lnB>
                    <a:solidFill>
                      <a:srgbClr val="FFFFFF"/>
                    </a:solidFill>
                  </a:tcPr>
                </a:tc>
                <a:extLst>
                  <a:ext uri="{0D108BD9-81ED-4DB2-BD59-A6C34878D82A}">
                    <a16:rowId xmlns:a16="http://schemas.microsoft.com/office/drawing/2014/main" val="458445506"/>
                  </a:ext>
                </a:extLst>
              </a:tr>
            </a:tbl>
          </a:graphicData>
        </a:graphic>
      </p:graphicFrame>
      <p:sp>
        <p:nvSpPr>
          <p:cNvPr id="5" name="Rectangle 4">
            <a:extLst>
              <a:ext uri="{FF2B5EF4-FFF2-40B4-BE49-F238E27FC236}">
                <a16:creationId xmlns:a16="http://schemas.microsoft.com/office/drawing/2014/main" id="{B09E012A-67AC-0B4C-B9DB-CB52589F4603}"/>
              </a:ext>
            </a:extLst>
          </p:cNvPr>
          <p:cNvSpPr/>
          <p:nvPr/>
        </p:nvSpPr>
        <p:spPr>
          <a:xfrm>
            <a:off x="772587" y="5802867"/>
            <a:ext cx="9675982" cy="369332"/>
          </a:xfrm>
          <a:prstGeom prst="rect">
            <a:avLst/>
          </a:prstGeom>
        </p:spPr>
        <p:txBody>
          <a:bodyPr wrap="none">
            <a:spAutoFit/>
          </a:bodyPr>
          <a:lstStyle/>
          <a:p>
            <a:r>
              <a:rPr lang="en-US" dirty="0"/>
              <a:t>All the teaching materials are given at: </a:t>
            </a:r>
            <a:r>
              <a:rPr lang="en-US" dirty="0">
                <a:hlinkClick r:id="rId2"/>
              </a:rPr>
              <a:t>https://github.com/DSAISummerCamp/dscamp_public</a:t>
            </a:r>
            <a:r>
              <a:rPr lang="en-US" dirty="0"/>
              <a:t> </a:t>
            </a:r>
          </a:p>
        </p:txBody>
      </p:sp>
    </p:spTree>
    <p:extLst>
      <p:ext uri="{BB962C8B-B14F-4D97-AF65-F5344CB8AC3E}">
        <p14:creationId xmlns:p14="http://schemas.microsoft.com/office/powerpoint/2010/main" val="2559668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B05743E-F914-4635-AEA3-16F0F1CAD900}" type="slidenum">
              <a:rPr lang="en-US" smtClean="0"/>
              <a:t>5</a:t>
            </a:fld>
            <a:endParaRPr lang="en-US"/>
          </a:p>
        </p:txBody>
      </p:sp>
      <p:pic>
        <p:nvPicPr>
          <p:cNvPr id="5" name="Picture 4">
            <a:extLst>
              <a:ext uri="{FF2B5EF4-FFF2-40B4-BE49-F238E27FC236}">
                <a16:creationId xmlns:a16="http://schemas.microsoft.com/office/drawing/2014/main" id="{D226D064-D676-804A-A113-76268241087E}"/>
              </a:ext>
            </a:extLst>
          </p:cNvPr>
          <p:cNvPicPr/>
          <p:nvPr/>
        </p:nvPicPr>
        <p:blipFill>
          <a:blip r:embed="rId2"/>
          <a:stretch>
            <a:fillRect/>
          </a:stretch>
        </p:blipFill>
        <p:spPr>
          <a:xfrm>
            <a:off x="5006663" y="2256996"/>
            <a:ext cx="6734431" cy="4031392"/>
          </a:xfrm>
          <a:prstGeom prst="rect">
            <a:avLst/>
          </a:prstGeom>
        </p:spPr>
      </p:pic>
      <p:sp>
        <p:nvSpPr>
          <p:cNvPr id="8" name="Text Placeholder 1">
            <a:extLst>
              <a:ext uri="{FF2B5EF4-FFF2-40B4-BE49-F238E27FC236}">
                <a16:creationId xmlns:a16="http://schemas.microsoft.com/office/drawing/2014/main" id="{3D3FA24F-5091-BE49-91C1-FA8860F86494}"/>
              </a:ext>
            </a:extLst>
          </p:cNvPr>
          <p:cNvSpPr>
            <a:spLocks noGrp="1"/>
          </p:cNvSpPr>
          <p:nvPr>
            <p:ph type="body" idx="1"/>
          </p:nvPr>
        </p:nvSpPr>
        <p:spPr>
          <a:xfrm>
            <a:off x="1083735" y="5021707"/>
            <a:ext cx="9185188" cy="481912"/>
          </a:xfrm>
        </p:spPr>
        <p:txBody>
          <a:bodyPr/>
          <a:lstStyle/>
          <a:p>
            <a:r>
              <a:rPr lang="en-US" dirty="0">
                <a:hlinkClick r:id="rId3"/>
              </a:rPr>
              <a:t>www.lintcode.com</a:t>
            </a:r>
            <a:r>
              <a:rPr lang="en-US" dirty="0"/>
              <a:t>  </a:t>
            </a:r>
          </a:p>
          <a:p>
            <a:endParaRPr lang="en-US" dirty="0"/>
          </a:p>
          <a:p>
            <a:endParaRPr lang="en-US" dirty="0"/>
          </a:p>
        </p:txBody>
      </p:sp>
      <p:sp>
        <p:nvSpPr>
          <p:cNvPr id="10" name="Text Placeholder 1">
            <a:extLst>
              <a:ext uri="{FF2B5EF4-FFF2-40B4-BE49-F238E27FC236}">
                <a16:creationId xmlns:a16="http://schemas.microsoft.com/office/drawing/2014/main" id="{8E9B1291-03AE-3C40-986A-305D05DAFBCF}"/>
              </a:ext>
            </a:extLst>
          </p:cNvPr>
          <p:cNvSpPr txBox="1">
            <a:spLocks/>
          </p:cNvSpPr>
          <p:nvPr/>
        </p:nvSpPr>
        <p:spPr>
          <a:xfrm>
            <a:off x="844150" y="503767"/>
            <a:ext cx="10774634" cy="4031392"/>
          </a:xfrm>
          <a:prstGeom prst="rect">
            <a:avLst/>
          </a:prstGeom>
        </p:spPr>
        <p:txBody>
          <a:bodyPr vert="horz" lIns="0" tIns="0" rIns="0" bIns="0" spcCol="365760" rtlCol="0">
            <a:noAutofit/>
          </a:bodyPr>
          <a:lstStyle>
            <a:lvl1pPr marL="0" indent="0" algn="l" defTabSz="685800" rtl="0" eaLnBrk="1" latinLnBrk="0" hangingPunct="1">
              <a:lnSpc>
                <a:spcPct val="90000"/>
              </a:lnSpc>
              <a:spcBef>
                <a:spcPts val="0"/>
              </a:spcBef>
              <a:spcAft>
                <a:spcPts val="0"/>
              </a:spcAft>
              <a:buFont typeface="Wells Fargo Sans" panose="020B0503020203020204" pitchFamily="34" charset="0"/>
              <a:buNone/>
              <a:defRPr sz="3600" kern="1200">
                <a:solidFill>
                  <a:schemeClr val="tx2"/>
                </a:solidFill>
                <a:latin typeface="+mj-lt"/>
                <a:ea typeface="+mn-ea"/>
                <a:cs typeface="+mn-cs"/>
              </a:defRPr>
            </a:lvl1pPr>
            <a:lvl2pPr marL="0" indent="0" algn="l" defTabSz="685800" rtl="0" eaLnBrk="1" latinLnBrk="0" hangingPunct="1">
              <a:lnSpc>
                <a:spcPct val="100000"/>
              </a:lnSpc>
              <a:spcBef>
                <a:spcPts val="900"/>
              </a:spcBef>
              <a:spcAft>
                <a:spcPts val="0"/>
              </a:spcAft>
              <a:buFont typeface="Wells Fargo Sans" panose="020B0503020203020204" pitchFamily="34" charset="0"/>
              <a:buNone/>
              <a:defRPr sz="1200" kern="1200">
                <a:solidFill>
                  <a:schemeClr val="tx1"/>
                </a:solidFill>
                <a:latin typeface="+mn-lt"/>
                <a:ea typeface="+mn-ea"/>
                <a:cs typeface="+mn-cs"/>
              </a:defRPr>
            </a:lvl2pPr>
            <a:lvl3pPr marL="171450" indent="-171450" algn="l" defTabSz="685800" rtl="0" eaLnBrk="1" latinLnBrk="0" hangingPunct="1">
              <a:lnSpc>
                <a:spcPct val="100000"/>
              </a:lnSpc>
              <a:spcBef>
                <a:spcPts val="900"/>
              </a:spcBef>
              <a:spcAft>
                <a:spcPts val="0"/>
              </a:spcAft>
              <a:buFont typeface="Wells Fargo Sans" panose="020B0503020203020204" pitchFamily="34" charset="0"/>
              <a:buChar char="•"/>
              <a:defRPr sz="1200" kern="1200">
                <a:solidFill>
                  <a:schemeClr val="tx1"/>
                </a:solidFill>
                <a:latin typeface="+mn-lt"/>
                <a:ea typeface="+mn-ea"/>
                <a:cs typeface="+mn-cs"/>
              </a:defRPr>
            </a:lvl3pPr>
            <a:lvl4pPr marL="34290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4pPr>
            <a:lvl5pPr marL="51435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5pPr>
            <a:lvl6pPr marL="68580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6pPr>
            <a:lvl7pPr marL="85725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7pPr>
            <a:lvl8pPr marL="102870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8pPr>
            <a:lvl9pPr marL="1200150" indent="-171450" algn="l" defTabSz="685800" rtl="0" eaLnBrk="1" latinLnBrk="0" hangingPunct="1">
              <a:lnSpc>
                <a:spcPct val="100000"/>
              </a:lnSpc>
              <a:spcBef>
                <a:spcPts val="300"/>
              </a:spcBef>
              <a:spcAft>
                <a:spcPts val="0"/>
              </a:spcAft>
              <a:buFont typeface="Wells Fargo Sans" panose="020B0503020203020204" pitchFamily="34" charset="0"/>
              <a:buChar char="–"/>
              <a:defRPr sz="1200" kern="1200">
                <a:solidFill>
                  <a:schemeClr val="tx1"/>
                </a:solidFill>
                <a:latin typeface="+mn-lt"/>
                <a:ea typeface="+mn-ea"/>
                <a:cs typeface="+mn-cs"/>
              </a:defRPr>
            </a:lvl9pPr>
          </a:lstStyle>
          <a:p>
            <a:r>
              <a:rPr lang="en-US" dirty="0"/>
              <a:t>Python Programming- practice on </a:t>
            </a:r>
            <a:r>
              <a:rPr lang="en-US" dirty="0" err="1"/>
              <a:t>lintcode</a:t>
            </a:r>
            <a:r>
              <a:rPr lang="en-US" dirty="0"/>
              <a:t> (sign up a free account)</a:t>
            </a:r>
          </a:p>
          <a:p>
            <a:endParaRPr lang="en-US" dirty="0"/>
          </a:p>
          <a:p>
            <a:endParaRPr lang="en-US" dirty="0"/>
          </a:p>
          <a:p>
            <a:endParaRPr lang="en-US" dirty="0"/>
          </a:p>
        </p:txBody>
      </p:sp>
      <p:sp>
        <p:nvSpPr>
          <p:cNvPr id="7" name="TextBox 6">
            <a:extLst>
              <a:ext uri="{FF2B5EF4-FFF2-40B4-BE49-F238E27FC236}">
                <a16:creationId xmlns:a16="http://schemas.microsoft.com/office/drawing/2014/main" id="{58507CCD-5628-4D2D-965B-02B915EF2DCA}"/>
              </a:ext>
            </a:extLst>
          </p:cNvPr>
          <p:cNvSpPr txBox="1"/>
          <p:nvPr/>
        </p:nvSpPr>
        <p:spPr>
          <a:xfrm>
            <a:off x="914400" y="2440918"/>
            <a:ext cx="3725333" cy="1477328"/>
          </a:xfrm>
          <a:prstGeom prst="rect">
            <a:avLst/>
          </a:prstGeom>
          <a:noFill/>
        </p:spPr>
        <p:txBody>
          <a:bodyPr wrap="square">
            <a:spAutoFit/>
          </a:bodyPr>
          <a:lstStyle/>
          <a:p>
            <a:r>
              <a:rPr lang="en-US" b="1" dirty="0">
                <a:hlinkClick r:id="rId4"/>
              </a:rPr>
              <a:t>Github location: </a:t>
            </a:r>
          </a:p>
          <a:p>
            <a:endParaRPr lang="en-US" dirty="0">
              <a:hlinkClick r:id="rId4"/>
            </a:endParaRPr>
          </a:p>
          <a:p>
            <a:r>
              <a:rPr lang="en-US" dirty="0">
                <a:hlinkClick r:id="rId4"/>
              </a:rPr>
              <a:t>https://github.com/DSAISummerCamp/dscamp_public/tree/master/Python%20Programming</a:t>
            </a:r>
            <a:r>
              <a:rPr lang="en-US" dirty="0"/>
              <a:t> </a:t>
            </a:r>
          </a:p>
        </p:txBody>
      </p:sp>
    </p:spTree>
    <p:extLst>
      <p:ext uri="{BB962C8B-B14F-4D97-AF65-F5344CB8AC3E}">
        <p14:creationId xmlns:p14="http://schemas.microsoft.com/office/powerpoint/2010/main" val="1080375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4"/>
          <p:cNvSpPr txBox="1">
            <a:spLocks noGrp="1"/>
          </p:cNvSpPr>
          <p:nvPr>
            <p:ph type="title"/>
          </p:nvPr>
        </p:nvSpPr>
        <p:spPr>
          <a:xfrm>
            <a:off x="487680" y="457200"/>
            <a:ext cx="11216640" cy="1005840"/>
          </a:xfrm>
          <a:prstGeom prst="rect">
            <a:avLst/>
          </a:prstGeom>
          <a:noFill/>
          <a:ln>
            <a:noFill/>
          </a:ln>
        </p:spPr>
        <p:txBody>
          <a:bodyPr spcFirstLastPara="1" wrap="square" lIns="0" tIns="0" rIns="0" bIns="0" anchor="t" anchorCtr="0">
            <a:noAutofit/>
          </a:bodyPr>
          <a:lstStyle/>
          <a:p>
            <a:pPr algn="l"/>
            <a:r>
              <a:rPr lang="en-US" sz="3200" dirty="0">
                <a:effectLst/>
              </a:rPr>
              <a:t>Advanced Model (Linear Regression to Neural Networks)</a:t>
            </a:r>
          </a:p>
        </p:txBody>
      </p:sp>
      <p:sp>
        <p:nvSpPr>
          <p:cNvPr id="137" name="Google Shape;137;p4"/>
          <p:cNvSpPr txBox="1">
            <a:spLocks noGrp="1"/>
          </p:cNvSpPr>
          <p:nvPr>
            <p:ph type="sldNum" idx="12"/>
          </p:nvPr>
        </p:nvSpPr>
        <p:spPr>
          <a:xfrm>
            <a:off x="11216640" y="6400800"/>
            <a:ext cx="487680" cy="2286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6</a:t>
            </a:fld>
            <a:endParaRPr/>
          </a:p>
        </p:txBody>
      </p:sp>
      <p:grpSp>
        <p:nvGrpSpPr>
          <p:cNvPr id="138" name="Google Shape;138;p4"/>
          <p:cNvGrpSpPr/>
          <p:nvPr/>
        </p:nvGrpSpPr>
        <p:grpSpPr>
          <a:xfrm>
            <a:off x="275300" y="2180002"/>
            <a:ext cx="11216641" cy="2062263"/>
            <a:chOff x="0" y="0"/>
            <a:chExt cx="11216641" cy="2062263"/>
          </a:xfrm>
        </p:grpSpPr>
        <p:sp>
          <p:nvSpPr>
            <p:cNvPr id="139" name="Google Shape;139;p4"/>
            <p:cNvSpPr/>
            <p:nvPr/>
          </p:nvSpPr>
          <p:spPr>
            <a:xfrm>
              <a:off x="0" y="618679"/>
              <a:ext cx="11216641" cy="824905"/>
            </a:xfrm>
            <a:prstGeom prst="notchedRightArrow">
              <a:avLst>
                <a:gd name="adj1" fmla="val 50000"/>
                <a:gd name="adj2" fmla="val 50000"/>
              </a:avLst>
            </a:prstGeom>
            <a:solidFill>
              <a:srgbClr val="EFC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2772" y="0"/>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txBox="1"/>
            <p:nvPr/>
          </p:nvSpPr>
          <p:spPr>
            <a:xfrm>
              <a:off x="2772" y="0"/>
              <a:ext cx="1614309" cy="824905"/>
            </a:xfrm>
            <a:prstGeom prst="rect">
              <a:avLst/>
            </a:prstGeom>
            <a:noFill/>
            <a:ln>
              <a:noFill/>
            </a:ln>
          </p:spPr>
          <p:txBody>
            <a:bodyPr spcFirstLastPara="1" wrap="square" lIns="106675" tIns="106675" rIns="106675" bIns="106675" anchor="b" anchorCtr="0">
              <a:noAutofit/>
            </a:bodyPr>
            <a:lstStyle/>
            <a:p>
              <a:pPr marL="0" marR="0" lvl="0" indent="0" algn="ctr" rtl="0">
                <a:lnSpc>
                  <a:spcPct val="90000"/>
                </a:lnSpc>
                <a:spcBef>
                  <a:spcPts val="0"/>
                </a:spcBef>
                <a:spcAft>
                  <a:spcPts val="0"/>
                </a:spcAft>
                <a:buNone/>
              </a:pPr>
              <a:r>
                <a:rPr lang="en-US" sz="1500" b="0" i="0" u="none" strike="noStrike" cap="none">
                  <a:solidFill>
                    <a:schemeClr val="dk1"/>
                  </a:solidFill>
                  <a:latin typeface="Arial"/>
                  <a:ea typeface="Arial"/>
                  <a:cs typeface="Arial"/>
                  <a:sym typeface="Arial"/>
                </a:rPr>
                <a:t>Linear regression</a:t>
              </a:r>
              <a:endParaRPr sz="1500" b="0" i="0" u="none" strike="noStrike" cap="none">
                <a:solidFill>
                  <a:schemeClr val="dk1"/>
                </a:solidFill>
                <a:latin typeface="Arial"/>
                <a:ea typeface="Arial"/>
                <a:cs typeface="Arial"/>
                <a:sym typeface="Arial"/>
              </a:endParaRPr>
            </a:p>
          </p:txBody>
        </p:sp>
        <p:sp>
          <p:nvSpPr>
            <p:cNvPr id="142" name="Google Shape;142;p4"/>
            <p:cNvSpPr/>
            <p:nvPr/>
          </p:nvSpPr>
          <p:spPr>
            <a:xfrm>
              <a:off x="706813"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697797" y="1237358"/>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txBox="1"/>
            <p:nvPr/>
          </p:nvSpPr>
          <p:spPr>
            <a:xfrm>
              <a:off x="1697797" y="1237358"/>
              <a:ext cx="1614309" cy="824905"/>
            </a:xfrm>
            <a:prstGeom prst="rect">
              <a:avLst/>
            </a:prstGeom>
            <a:noFill/>
            <a:ln>
              <a:noFill/>
            </a:ln>
          </p:spPr>
          <p:txBody>
            <a:bodyPr spcFirstLastPara="1" wrap="square" lIns="106675" tIns="106675" rIns="106675" bIns="106675" anchor="t" anchorCtr="0">
              <a:noAutofit/>
            </a:bodyPr>
            <a:lstStyle/>
            <a:p>
              <a:pPr marL="0" marR="0" lvl="0" indent="0" algn="ctr" rtl="0">
                <a:lnSpc>
                  <a:spcPct val="90000"/>
                </a:lnSpc>
                <a:spcBef>
                  <a:spcPts val="0"/>
                </a:spcBef>
                <a:spcAft>
                  <a:spcPts val="0"/>
                </a:spcAft>
                <a:buNone/>
              </a:pPr>
              <a:r>
                <a:rPr lang="en-US" sz="1500" b="0" i="0" u="none" strike="noStrike" cap="none" dirty="0">
                  <a:solidFill>
                    <a:schemeClr val="dk1"/>
                  </a:solidFill>
                  <a:latin typeface="Arial"/>
                  <a:ea typeface="Arial"/>
                  <a:cs typeface="Arial"/>
                  <a:sym typeface="Arial"/>
                </a:rPr>
                <a:t>Logistic regression</a:t>
              </a:r>
              <a:endParaRPr sz="1500" b="0" i="0" u="none" strike="noStrike" cap="none" dirty="0">
                <a:solidFill>
                  <a:schemeClr val="dk1"/>
                </a:solidFill>
                <a:latin typeface="Arial"/>
                <a:ea typeface="Arial"/>
                <a:cs typeface="Arial"/>
                <a:sym typeface="Arial"/>
              </a:endParaRPr>
            </a:p>
          </p:txBody>
        </p:sp>
        <p:sp>
          <p:nvSpPr>
            <p:cNvPr id="145" name="Google Shape;145;p4"/>
            <p:cNvSpPr/>
            <p:nvPr/>
          </p:nvSpPr>
          <p:spPr>
            <a:xfrm>
              <a:off x="2401838"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3392821" y="0"/>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txBox="1"/>
            <p:nvPr/>
          </p:nvSpPr>
          <p:spPr>
            <a:xfrm>
              <a:off x="3392821" y="0"/>
              <a:ext cx="1614309" cy="824905"/>
            </a:xfrm>
            <a:prstGeom prst="rect">
              <a:avLst/>
            </a:prstGeom>
            <a:noFill/>
            <a:ln>
              <a:noFill/>
            </a:ln>
          </p:spPr>
          <p:txBody>
            <a:bodyPr spcFirstLastPara="1" wrap="square" lIns="106675" tIns="106675" rIns="106675" bIns="106675" anchor="b" anchorCtr="0">
              <a:noAutofit/>
            </a:bodyPr>
            <a:lstStyle/>
            <a:p>
              <a:pPr marL="0" marR="0" lvl="0" indent="0" algn="ctr" rtl="0">
                <a:lnSpc>
                  <a:spcPct val="90000"/>
                </a:lnSpc>
                <a:spcBef>
                  <a:spcPts val="0"/>
                </a:spcBef>
                <a:spcAft>
                  <a:spcPts val="0"/>
                </a:spcAft>
                <a:buNone/>
              </a:pPr>
              <a:r>
                <a:rPr lang="en-US" sz="1500" b="0" i="0" u="none" strike="noStrike" cap="none">
                  <a:solidFill>
                    <a:schemeClr val="dk1"/>
                  </a:solidFill>
                  <a:latin typeface="Arial"/>
                  <a:ea typeface="Arial"/>
                  <a:cs typeface="Arial"/>
                  <a:sym typeface="Arial"/>
                </a:rPr>
                <a:t>Generalized linear models</a:t>
              </a:r>
              <a:endParaRPr sz="1500" b="0" i="0" u="none" strike="noStrike" cap="none">
                <a:solidFill>
                  <a:schemeClr val="dk1"/>
                </a:solidFill>
                <a:latin typeface="Arial"/>
                <a:ea typeface="Arial"/>
                <a:cs typeface="Arial"/>
                <a:sym typeface="Arial"/>
              </a:endParaRPr>
            </a:p>
          </p:txBody>
        </p:sp>
        <p:sp>
          <p:nvSpPr>
            <p:cNvPr id="148" name="Google Shape;148;p4"/>
            <p:cNvSpPr/>
            <p:nvPr/>
          </p:nvSpPr>
          <p:spPr>
            <a:xfrm>
              <a:off x="4096862"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5087846" y="1237358"/>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txBox="1"/>
            <p:nvPr/>
          </p:nvSpPr>
          <p:spPr>
            <a:xfrm>
              <a:off x="5087846" y="1237358"/>
              <a:ext cx="1614309" cy="824905"/>
            </a:xfrm>
            <a:prstGeom prst="rect">
              <a:avLst/>
            </a:prstGeom>
            <a:noFill/>
            <a:ln>
              <a:noFill/>
            </a:ln>
          </p:spPr>
          <p:txBody>
            <a:bodyPr spcFirstLastPara="1" wrap="square" lIns="106675" tIns="106675" rIns="106675" bIns="106675" anchor="t" anchorCtr="0">
              <a:noAutofit/>
            </a:bodyPr>
            <a:lstStyle/>
            <a:p>
              <a:pPr marL="0" marR="0" lvl="0" indent="0" algn="ctr" rtl="0">
                <a:lnSpc>
                  <a:spcPct val="90000"/>
                </a:lnSpc>
                <a:spcBef>
                  <a:spcPts val="0"/>
                </a:spcBef>
                <a:spcAft>
                  <a:spcPts val="0"/>
                </a:spcAft>
                <a:buNone/>
              </a:pPr>
              <a:r>
                <a:rPr lang="en-US" sz="1500" b="0" i="0" u="none" strike="noStrike" cap="none">
                  <a:solidFill>
                    <a:schemeClr val="dk1"/>
                  </a:solidFill>
                  <a:latin typeface="Arial"/>
                  <a:ea typeface="Arial"/>
                  <a:cs typeface="Arial"/>
                  <a:sym typeface="Arial"/>
                </a:rPr>
                <a:t>Single-layer neural networks</a:t>
              </a:r>
              <a:endParaRPr sz="1500" b="0" i="0" u="none" strike="noStrike" cap="none">
                <a:solidFill>
                  <a:schemeClr val="dk1"/>
                </a:solidFill>
                <a:latin typeface="Arial"/>
                <a:ea typeface="Arial"/>
                <a:cs typeface="Arial"/>
                <a:sym typeface="Arial"/>
              </a:endParaRPr>
            </a:p>
          </p:txBody>
        </p:sp>
        <p:sp>
          <p:nvSpPr>
            <p:cNvPr id="151" name="Google Shape;151;p4"/>
            <p:cNvSpPr/>
            <p:nvPr/>
          </p:nvSpPr>
          <p:spPr>
            <a:xfrm>
              <a:off x="5791887"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6782870" y="0"/>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txBox="1"/>
            <p:nvPr/>
          </p:nvSpPr>
          <p:spPr>
            <a:xfrm>
              <a:off x="6782870" y="0"/>
              <a:ext cx="1614309" cy="824905"/>
            </a:xfrm>
            <a:prstGeom prst="rect">
              <a:avLst/>
            </a:prstGeom>
            <a:noFill/>
            <a:ln>
              <a:noFill/>
            </a:ln>
          </p:spPr>
          <p:txBody>
            <a:bodyPr spcFirstLastPara="1" wrap="square" lIns="106675" tIns="106675" rIns="106675" bIns="106675" anchor="b" anchorCtr="0">
              <a:noAutofit/>
            </a:bodyPr>
            <a:lstStyle/>
            <a:p>
              <a:pPr marL="0" marR="0" lvl="0" indent="0" algn="ctr" rtl="0">
                <a:lnSpc>
                  <a:spcPct val="90000"/>
                </a:lnSpc>
                <a:spcBef>
                  <a:spcPts val="0"/>
                </a:spcBef>
                <a:spcAft>
                  <a:spcPts val="0"/>
                </a:spcAft>
                <a:buNone/>
              </a:pPr>
              <a:r>
                <a:rPr lang="en-US" sz="1500" b="0" i="0" u="none" strike="noStrike" cap="none">
                  <a:solidFill>
                    <a:schemeClr val="dk1"/>
                  </a:solidFill>
                  <a:latin typeface="Arial"/>
                  <a:ea typeface="Arial"/>
                  <a:cs typeface="Arial"/>
                  <a:sym typeface="Arial"/>
                </a:rPr>
                <a:t>Multilayer neural networks</a:t>
              </a:r>
              <a:endParaRPr sz="1500" b="0" i="0" u="none" strike="noStrike" cap="none">
                <a:solidFill>
                  <a:schemeClr val="dk1"/>
                </a:solidFill>
                <a:latin typeface="Arial"/>
                <a:ea typeface="Arial"/>
                <a:cs typeface="Arial"/>
                <a:sym typeface="Arial"/>
              </a:endParaRPr>
            </a:p>
          </p:txBody>
        </p:sp>
        <p:sp>
          <p:nvSpPr>
            <p:cNvPr id="154" name="Google Shape;154;p4"/>
            <p:cNvSpPr/>
            <p:nvPr/>
          </p:nvSpPr>
          <p:spPr>
            <a:xfrm>
              <a:off x="7486912"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8477895" y="1237358"/>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txBox="1"/>
            <p:nvPr/>
          </p:nvSpPr>
          <p:spPr>
            <a:xfrm>
              <a:off x="8477895" y="1237358"/>
              <a:ext cx="1614309" cy="824905"/>
            </a:xfrm>
            <a:prstGeom prst="rect">
              <a:avLst/>
            </a:prstGeom>
            <a:noFill/>
            <a:ln>
              <a:noFill/>
            </a:ln>
          </p:spPr>
          <p:txBody>
            <a:bodyPr spcFirstLastPara="1" wrap="square" lIns="106675" tIns="106675" rIns="106675" bIns="106675" anchor="t" anchorCtr="0">
              <a:noAutofit/>
            </a:bodyPr>
            <a:lstStyle/>
            <a:p>
              <a:pPr marL="0" marR="0" lvl="0" indent="0" algn="ctr" rtl="0">
                <a:lnSpc>
                  <a:spcPct val="90000"/>
                </a:lnSpc>
                <a:spcBef>
                  <a:spcPts val="0"/>
                </a:spcBef>
                <a:spcAft>
                  <a:spcPts val="0"/>
                </a:spcAft>
                <a:buNone/>
              </a:pPr>
              <a:r>
                <a:rPr lang="en-US" sz="1500" b="0" i="0" u="none" strike="noStrike" cap="none" dirty="0">
                  <a:solidFill>
                    <a:schemeClr val="dk1"/>
                  </a:solidFill>
                  <a:latin typeface="Arial"/>
                  <a:ea typeface="Arial"/>
                  <a:cs typeface="Arial"/>
                  <a:sym typeface="Arial"/>
                </a:rPr>
                <a:t>Convolutional neural networks</a:t>
              </a:r>
              <a:endParaRPr sz="1500" b="0" i="0" u="none" strike="noStrike" cap="none" dirty="0">
                <a:solidFill>
                  <a:schemeClr val="dk1"/>
                </a:solidFill>
                <a:latin typeface="Arial"/>
                <a:ea typeface="Arial"/>
                <a:cs typeface="Arial"/>
                <a:sym typeface="Arial"/>
              </a:endParaRPr>
            </a:p>
          </p:txBody>
        </p:sp>
        <p:sp>
          <p:nvSpPr>
            <p:cNvPr id="157" name="Google Shape;157;p4"/>
            <p:cNvSpPr/>
            <p:nvPr/>
          </p:nvSpPr>
          <p:spPr>
            <a:xfrm>
              <a:off x="9181936"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160;p4">
            <a:extLst>
              <a:ext uri="{FF2B5EF4-FFF2-40B4-BE49-F238E27FC236}">
                <a16:creationId xmlns:a16="http://schemas.microsoft.com/office/drawing/2014/main" id="{F2F07CF3-B954-4987-8B57-618BD3E11F0E}"/>
              </a:ext>
            </a:extLst>
          </p:cNvPr>
          <p:cNvSpPr/>
          <p:nvPr/>
        </p:nvSpPr>
        <p:spPr>
          <a:xfrm>
            <a:off x="355047" y="2104822"/>
            <a:ext cx="4839523" cy="2176564"/>
          </a:xfrm>
          <a:prstGeom prst="rect">
            <a:avLst/>
          </a:prstGeom>
          <a:noFill/>
          <a:ln w="28575" cap="flat" cmpd="sng">
            <a:solidFill>
              <a:srgbClr val="D71E2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600" b="0" i="0" u="none" strike="noStrike" cap="none">
              <a:solidFill>
                <a:schemeClr val="lt1"/>
              </a:solidFill>
              <a:latin typeface="Arial"/>
              <a:ea typeface="Arial"/>
              <a:cs typeface="Arial"/>
              <a:sym typeface="Arial"/>
            </a:endParaRPr>
          </a:p>
        </p:txBody>
      </p:sp>
      <p:sp>
        <p:nvSpPr>
          <p:cNvPr id="27" name="Google Shape;157;p4">
            <a:extLst>
              <a:ext uri="{FF2B5EF4-FFF2-40B4-BE49-F238E27FC236}">
                <a16:creationId xmlns:a16="http://schemas.microsoft.com/office/drawing/2014/main" id="{847A0CC2-3E64-47C4-BC29-93A48CD21294}"/>
              </a:ext>
            </a:extLst>
          </p:cNvPr>
          <p:cNvSpPr/>
          <p:nvPr/>
        </p:nvSpPr>
        <p:spPr>
          <a:xfrm>
            <a:off x="10688422" y="3147701"/>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6;p4">
            <a:extLst>
              <a:ext uri="{FF2B5EF4-FFF2-40B4-BE49-F238E27FC236}">
                <a16:creationId xmlns:a16="http://schemas.microsoft.com/office/drawing/2014/main" id="{9ADEE7C0-C791-4F70-ACA0-C6D7CF832591}"/>
              </a:ext>
            </a:extLst>
          </p:cNvPr>
          <p:cNvSpPr txBox="1"/>
          <p:nvPr/>
        </p:nvSpPr>
        <p:spPr>
          <a:xfrm>
            <a:off x="10339604" y="3383867"/>
            <a:ext cx="1614309" cy="824905"/>
          </a:xfrm>
          <a:prstGeom prst="rect">
            <a:avLst/>
          </a:prstGeom>
          <a:noFill/>
          <a:ln>
            <a:noFill/>
          </a:ln>
        </p:spPr>
        <p:txBody>
          <a:bodyPr spcFirstLastPara="1" wrap="square" lIns="106675" tIns="106675" rIns="106675" bIns="106675" anchor="t" anchorCtr="0">
            <a:noAutofit/>
          </a:bodyPr>
          <a:lstStyle/>
          <a:p>
            <a:pPr marL="0" marR="0" lvl="0" indent="0" algn="ctr" rtl="0">
              <a:lnSpc>
                <a:spcPct val="90000"/>
              </a:lnSpc>
              <a:spcBef>
                <a:spcPts val="0"/>
              </a:spcBef>
              <a:spcAft>
                <a:spcPts val="0"/>
              </a:spcAft>
              <a:buNone/>
            </a:pPr>
            <a:r>
              <a:rPr lang="en-US" sz="1500" b="0" i="0" u="none" strike="noStrike" cap="none" dirty="0">
                <a:solidFill>
                  <a:schemeClr val="dk1"/>
                </a:solidFill>
                <a:latin typeface="Arial"/>
                <a:ea typeface="Arial"/>
                <a:cs typeface="Arial"/>
                <a:sym typeface="Arial"/>
              </a:rPr>
              <a:t>Tree based models</a:t>
            </a:r>
            <a:endParaRPr sz="1500" b="0" i="0" u="none" strike="noStrike" cap="none" dirty="0">
              <a:solidFill>
                <a:schemeClr val="dk1"/>
              </a:solidFill>
              <a:latin typeface="Arial"/>
              <a:ea typeface="Arial"/>
              <a:cs typeface="Arial"/>
              <a:sym typeface="Arial"/>
            </a:endParaRPr>
          </a:p>
        </p:txBody>
      </p:sp>
      <p:sp>
        <p:nvSpPr>
          <p:cNvPr id="29" name="TextBox 28">
            <a:extLst>
              <a:ext uri="{FF2B5EF4-FFF2-40B4-BE49-F238E27FC236}">
                <a16:creationId xmlns:a16="http://schemas.microsoft.com/office/drawing/2014/main" id="{D9DCA5A6-2E4D-4055-B0E3-E6F9C579F441}"/>
              </a:ext>
            </a:extLst>
          </p:cNvPr>
          <p:cNvSpPr txBox="1"/>
          <p:nvPr/>
        </p:nvSpPr>
        <p:spPr>
          <a:xfrm>
            <a:off x="487680" y="5432361"/>
            <a:ext cx="9934996" cy="646331"/>
          </a:xfrm>
          <a:prstGeom prst="rect">
            <a:avLst/>
          </a:prstGeom>
          <a:noFill/>
        </p:spPr>
        <p:txBody>
          <a:bodyPr wrap="square">
            <a:spAutoFit/>
          </a:bodyPr>
          <a:lstStyle/>
          <a:p>
            <a:r>
              <a:rPr lang="en-US" dirty="0"/>
              <a:t>Github: https://</a:t>
            </a:r>
            <a:r>
              <a:rPr lang="en-US" dirty="0" err="1"/>
              <a:t>github.com</a:t>
            </a:r>
            <a:r>
              <a:rPr lang="en-US" dirty="0"/>
              <a:t>/</a:t>
            </a:r>
            <a:r>
              <a:rPr lang="en-US" dirty="0" err="1"/>
              <a:t>DSAISummerCamp</a:t>
            </a:r>
            <a:r>
              <a:rPr lang="en-US" dirty="0"/>
              <a:t>/</a:t>
            </a:r>
            <a:r>
              <a:rPr lang="en-US" dirty="0" err="1"/>
              <a:t>dscamp_public</a:t>
            </a:r>
            <a:r>
              <a:rPr lang="en-US" dirty="0"/>
              <a:t>/tree/master/Advanced%20Models%20I</a:t>
            </a:r>
          </a:p>
        </p:txBody>
      </p:sp>
      <p:sp>
        <p:nvSpPr>
          <p:cNvPr id="2" name="Google Shape;160;p4">
            <a:extLst>
              <a:ext uri="{FF2B5EF4-FFF2-40B4-BE49-F238E27FC236}">
                <a16:creationId xmlns:a16="http://schemas.microsoft.com/office/drawing/2014/main" id="{49C47736-05CA-E367-5ED8-FC6EB8B62BCB}"/>
              </a:ext>
            </a:extLst>
          </p:cNvPr>
          <p:cNvSpPr/>
          <p:nvPr/>
        </p:nvSpPr>
        <p:spPr>
          <a:xfrm>
            <a:off x="5282430" y="2098346"/>
            <a:ext cx="5057173" cy="2176564"/>
          </a:xfrm>
          <a:prstGeom prst="rect">
            <a:avLst/>
          </a:prstGeom>
          <a:noFill/>
          <a:ln w="28575" cap="flat" cmpd="sng">
            <a:solidFill>
              <a:srgbClr val="D71E2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600" b="0" i="0" u="none" strike="noStrike" cap="none">
              <a:solidFill>
                <a:schemeClr val="lt1"/>
              </a:solidFill>
              <a:latin typeface="Arial"/>
              <a:ea typeface="Arial"/>
              <a:cs typeface="Arial"/>
              <a:sym typeface="Arial"/>
            </a:endParaRPr>
          </a:p>
        </p:txBody>
      </p:sp>
      <p:sp>
        <p:nvSpPr>
          <p:cNvPr id="3" name="TextBox 2">
            <a:extLst>
              <a:ext uri="{FF2B5EF4-FFF2-40B4-BE49-F238E27FC236}">
                <a16:creationId xmlns:a16="http://schemas.microsoft.com/office/drawing/2014/main" id="{53760BB6-D580-9FF9-7912-37F86842A6DF}"/>
              </a:ext>
            </a:extLst>
          </p:cNvPr>
          <p:cNvSpPr txBox="1"/>
          <p:nvPr/>
        </p:nvSpPr>
        <p:spPr>
          <a:xfrm>
            <a:off x="930534" y="1832725"/>
            <a:ext cx="914400" cy="914400"/>
          </a:xfrm>
          <a:prstGeom prst="rect">
            <a:avLst/>
          </a:prstGeom>
          <a:noFill/>
        </p:spPr>
        <p:txBody>
          <a:bodyPr wrap="none" lIns="0" tIns="0" rIns="0" bIns="0" rtlCol="0">
            <a:noAutofit/>
          </a:bodyPr>
          <a:lstStyle/>
          <a:p>
            <a:pPr marL="171450" indent="-171450">
              <a:lnSpc>
                <a:spcPct val="100000"/>
              </a:lnSpc>
              <a:spcBef>
                <a:spcPts val="1200"/>
              </a:spcBef>
              <a:buSzPct val="100000"/>
              <a:buFont typeface="Wells Fargo Sans"/>
              <a:buChar char="•"/>
            </a:pPr>
            <a:r>
              <a:rPr lang="en-US" sz="1600" dirty="0"/>
              <a:t>Part I: Linear Models</a:t>
            </a:r>
          </a:p>
        </p:txBody>
      </p:sp>
      <p:sp>
        <p:nvSpPr>
          <p:cNvPr id="4" name="TextBox 3">
            <a:extLst>
              <a:ext uri="{FF2B5EF4-FFF2-40B4-BE49-F238E27FC236}">
                <a16:creationId xmlns:a16="http://schemas.microsoft.com/office/drawing/2014/main" id="{D6052935-F3E5-0744-F92A-A797C1BE5AEF}"/>
              </a:ext>
            </a:extLst>
          </p:cNvPr>
          <p:cNvSpPr txBox="1"/>
          <p:nvPr/>
        </p:nvSpPr>
        <p:spPr>
          <a:xfrm>
            <a:off x="6055911" y="1802709"/>
            <a:ext cx="914400" cy="914400"/>
          </a:xfrm>
          <a:prstGeom prst="rect">
            <a:avLst/>
          </a:prstGeom>
          <a:noFill/>
        </p:spPr>
        <p:txBody>
          <a:bodyPr wrap="none" lIns="0" tIns="0" rIns="0" bIns="0" rtlCol="0">
            <a:noAutofit/>
          </a:bodyPr>
          <a:lstStyle/>
          <a:p>
            <a:pPr marL="171450" indent="-171450">
              <a:lnSpc>
                <a:spcPct val="100000"/>
              </a:lnSpc>
              <a:spcBef>
                <a:spcPts val="1200"/>
              </a:spcBef>
              <a:buSzPct val="100000"/>
              <a:buFont typeface="Wells Fargo Sans"/>
              <a:buChar char="•"/>
            </a:pPr>
            <a:r>
              <a:rPr lang="en-US" sz="1600" dirty="0"/>
              <a:t>Part II: Neural Networks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4"/>
          <p:cNvSpPr txBox="1">
            <a:spLocks noGrp="1"/>
          </p:cNvSpPr>
          <p:nvPr>
            <p:ph type="title"/>
          </p:nvPr>
        </p:nvSpPr>
        <p:spPr>
          <a:xfrm>
            <a:off x="487680" y="457200"/>
            <a:ext cx="11216640" cy="1005840"/>
          </a:xfrm>
          <a:prstGeom prst="rect">
            <a:avLst/>
          </a:prstGeom>
          <a:noFill/>
          <a:ln>
            <a:noFill/>
          </a:ln>
        </p:spPr>
        <p:txBody>
          <a:bodyPr spcFirstLastPara="1" wrap="square" lIns="0" tIns="0" rIns="0" bIns="0" anchor="t" anchorCtr="0">
            <a:noAutofit/>
          </a:bodyPr>
          <a:lstStyle/>
          <a:p>
            <a:pPr algn="l"/>
            <a:r>
              <a:rPr lang="en-US" sz="3200" dirty="0">
                <a:effectLst/>
              </a:rPr>
              <a:t>Advanced Modeling (Neural Networks, tree-based model)</a:t>
            </a:r>
          </a:p>
        </p:txBody>
      </p:sp>
      <p:sp>
        <p:nvSpPr>
          <p:cNvPr id="137" name="Google Shape;137;p4"/>
          <p:cNvSpPr txBox="1">
            <a:spLocks noGrp="1"/>
          </p:cNvSpPr>
          <p:nvPr>
            <p:ph type="sldNum" idx="12"/>
          </p:nvPr>
        </p:nvSpPr>
        <p:spPr>
          <a:xfrm>
            <a:off x="11216640" y="6400800"/>
            <a:ext cx="487680" cy="2286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7</a:t>
            </a:fld>
            <a:endParaRPr/>
          </a:p>
        </p:txBody>
      </p:sp>
      <p:grpSp>
        <p:nvGrpSpPr>
          <p:cNvPr id="138" name="Google Shape;138;p4"/>
          <p:cNvGrpSpPr/>
          <p:nvPr/>
        </p:nvGrpSpPr>
        <p:grpSpPr>
          <a:xfrm>
            <a:off x="367767" y="2046438"/>
            <a:ext cx="11216641" cy="2062263"/>
            <a:chOff x="0" y="0"/>
            <a:chExt cx="11216641" cy="2062263"/>
          </a:xfrm>
        </p:grpSpPr>
        <p:sp>
          <p:nvSpPr>
            <p:cNvPr id="139" name="Google Shape;139;p4"/>
            <p:cNvSpPr/>
            <p:nvPr/>
          </p:nvSpPr>
          <p:spPr>
            <a:xfrm>
              <a:off x="0" y="618679"/>
              <a:ext cx="11216641" cy="824905"/>
            </a:xfrm>
            <a:prstGeom prst="notchedRightArrow">
              <a:avLst>
                <a:gd name="adj1" fmla="val 50000"/>
                <a:gd name="adj2" fmla="val 50000"/>
              </a:avLst>
            </a:prstGeom>
            <a:solidFill>
              <a:srgbClr val="EFC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2772" y="0"/>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txBox="1"/>
            <p:nvPr/>
          </p:nvSpPr>
          <p:spPr>
            <a:xfrm>
              <a:off x="2772" y="0"/>
              <a:ext cx="1614309" cy="824905"/>
            </a:xfrm>
            <a:prstGeom prst="rect">
              <a:avLst/>
            </a:prstGeom>
            <a:noFill/>
            <a:ln>
              <a:noFill/>
            </a:ln>
          </p:spPr>
          <p:txBody>
            <a:bodyPr spcFirstLastPara="1" wrap="square" lIns="106675" tIns="106675" rIns="106675" bIns="106675" anchor="b" anchorCtr="0">
              <a:noAutofit/>
            </a:bodyPr>
            <a:lstStyle/>
            <a:p>
              <a:pPr marL="0" marR="0" lvl="0" indent="0" algn="ctr" rtl="0">
                <a:lnSpc>
                  <a:spcPct val="90000"/>
                </a:lnSpc>
                <a:spcBef>
                  <a:spcPts val="0"/>
                </a:spcBef>
                <a:spcAft>
                  <a:spcPts val="0"/>
                </a:spcAft>
                <a:buNone/>
              </a:pPr>
              <a:r>
                <a:rPr lang="en-US" sz="1500" b="0" i="0" u="none" strike="noStrike" cap="none">
                  <a:solidFill>
                    <a:schemeClr val="dk1"/>
                  </a:solidFill>
                  <a:latin typeface="Arial"/>
                  <a:ea typeface="Arial"/>
                  <a:cs typeface="Arial"/>
                  <a:sym typeface="Arial"/>
                </a:rPr>
                <a:t>Linear regression</a:t>
              </a:r>
              <a:endParaRPr sz="1500" b="0" i="0" u="none" strike="noStrike" cap="none">
                <a:solidFill>
                  <a:schemeClr val="dk1"/>
                </a:solidFill>
                <a:latin typeface="Arial"/>
                <a:ea typeface="Arial"/>
                <a:cs typeface="Arial"/>
                <a:sym typeface="Arial"/>
              </a:endParaRPr>
            </a:p>
          </p:txBody>
        </p:sp>
        <p:sp>
          <p:nvSpPr>
            <p:cNvPr id="142" name="Google Shape;142;p4"/>
            <p:cNvSpPr/>
            <p:nvPr/>
          </p:nvSpPr>
          <p:spPr>
            <a:xfrm>
              <a:off x="706813"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697797" y="1237358"/>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txBox="1"/>
            <p:nvPr/>
          </p:nvSpPr>
          <p:spPr>
            <a:xfrm>
              <a:off x="1697797" y="1237358"/>
              <a:ext cx="1614309" cy="824905"/>
            </a:xfrm>
            <a:prstGeom prst="rect">
              <a:avLst/>
            </a:prstGeom>
            <a:noFill/>
            <a:ln>
              <a:noFill/>
            </a:ln>
          </p:spPr>
          <p:txBody>
            <a:bodyPr spcFirstLastPara="1" wrap="square" lIns="106675" tIns="106675" rIns="106675" bIns="106675" anchor="t" anchorCtr="0">
              <a:noAutofit/>
            </a:bodyPr>
            <a:lstStyle/>
            <a:p>
              <a:pPr marL="0" marR="0" lvl="0" indent="0" algn="ctr" rtl="0">
                <a:lnSpc>
                  <a:spcPct val="90000"/>
                </a:lnSpc>
                <a:spcBef>
                  <a:spcPts val="0"/>
                </a:spcBef>
                <a:spcAft>
                  <a:spcPts val="0"/>
                </a:spcAft>
                <a:buNone/>
              </a:pPr>
              <a:r>
                <a:rPr lang="en-US" sz="1500" b="0" i="0" u="none" strike="noStrike" cap="none" dirty="0">
                  <a:solidFill>
                    <a:schemeClr val="dk1"/>
                  </a:solidFill>
                  <a:latin typeface="Arial"/>
                  <a:ea typeface="Arial"/>
                  <a:cs typeface="Arial"/>
                  <a:sym typeface="Arial"/>
                </a:rPr>
                <a:t>Logistic regression</a:t>
              </a:r>
              <a:endParaRPr sz="1500" b="0" i="0" u="none" strike="noStrike" cap="none" dirty="0">
                <a:solidFill>
                  <a:schemeClr val="dk1"/>
                </a:solidFill>
                <a:latin typeface="Arial"/>
                <a:ea typeface="Arial"/>
                <a:cs typeface="Arial"/>
                <a:sym typeface="Arial"/>
              </a:endParaRPr>
            </a:p>
          </p:txBody>
        </p:sp>
        <p:sp>
          <p:nvSpPr>
            <p:cNvPr id="145" name="Google Shape;145;p4"/>
            <p:cNvSpPr/>
            <p:nvPr/>
          </p:nvSpPr>
          <p:spPr>
            <a:xfrm>
              <a:off x="2401838"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3392821" y="0"/>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txBox="1"/>
            <p:nvPr/>
          </p:nvSpPr>
          <p:spPr>
            <a:xfrm>
              <a:off x="3392821" y="0"/>
              <a:ext cx="1614309" cy="824905"/>
            </a:xfrm>
            <a:prstGeom prst="rect">
              <a:avLst/>
            </a:prstGeom>
            <a:noFill/>
            <a:ln>
              <a:noFill/>
            </a:ln>
          </p:spPr>
          <p:txBody>
            <a:bodyPr spcFirstLastPara="1" wrap="square" lIns="106675" tIns="106675" rIns="106675" bIns="106675" anchor="b" anchorCtr="0">
              <a:noAutofit/>
            </a:bodyPr>
            <a:lstStyle/>
            <a:p>
              <a:pPr marL="0" marR="0" lvl="0" indent="0" algn="ctr" rtl="0">
                <a:lnSpc>
                  <a:spcPct val="90000"/>
                </a:lnSpc>
                <a:spcBef>
                  <a:spcPts val="0"/>
                </a:spcBef>
                <a:spcAft>
                  <a:spcPts val="0"/>
                </a:spcAft>
                <a:buNone/>
              </a:pPr>
              <a:r>
                <a:rPr lang="en-US" sz="1500" b="0" i="0" u="none" strike="noStrike" cap="none">
                  <a:solidFill>
                    <a:schemeClr val="dk1"/>
                  </a:solidFill>
                  <a:latin typeface="Arial"/>
                  <a:ea typeface="Arial"/>
                  <a:cs typeface="Arial"/>
                  <a:sym typeface="Arial"/>
                </a:rPr>
                <a:t>Generalized linear models</a:t>
              </a:r>
              <a:endParaRPr sz="1500" b="0" i="0" u="none" strike="noStrike" cap="none">
                <a:solidFill>
                  <a:schemeClr val="dk1"/>
                </a:solidFill>
                <a:latin typeface="Arial"/>
                <a:ea typeface="Arial"/>
                <a:cs typeface="Arial"/>
                <a:sym typeface="Arial"/>
              </a:endParaRPr>
            </a:p>
          </p:txBody>
        </p:sp>
        <p:sp>
          <p:nvSpPr>
            <p:cNvPr id="148" name="Google Shape;148;p4"/>
            <p:cNvSpPr/>
            <p:nvPr/>
          </p:nvSpPr>
          <p:spPr>
            <a:xfrm>
              <a:off x="4096862"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5087846" y="1237358"/>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txBox="1"/>
            <p:nvPr/>
          </p:nvSpPr>
          <p:spPr>
            <a:xfrm>
              <a:off x="5087846" y="1237358"/>
              <a:ext cx="1614309" cy="824905"/>
            </a:xfrm>
            <a:prstGeom prst="rect">
              <a:avLst/>
            </a:prstGeom>
            <a:noFill/>
            <a:ln>
              <a:noFill/>
            </a:ln>
          </p:spPr>
          <p:txBody>
            <a:bodyPr spcFirstLastPara="1" wrap="square" lIns="106675" tIns="106675" rIns="106675" bIns="106675" anchor="t" anchorCtr="0">
              <a:noAutofit/>
            </a:bodyPr>
            <a:lstStyle/>
            <a:p>
              <a:pPr marL="0" marR="0" lvl="0" indent="0" algn="ctr" rtl="0">
                <a:lnSpc>
                  <a:spcPct val="90000"/>
                </a:lnSpc>
                <a:spcBef>
                  <a:spcPts val="0"/>
                </a:spcBef>
                <a:spcAft>
                  <a:spcPts val="0"/>
                </a:spcAft>
                <a:buNone/>
              </a:pPr>
              <a:r>
                <a:rPr lang="en-US" sz="1500" b="0" i="0" u="none" strike="noStrike" cap="none">
                  <a:solidFill>
                    <a:schemeClr val="dk1"/>
                  </a:solidFill>
                  <a:latin typeface="Arial"/>
                  <a:ea typeface="Arial"/>
                  <a:cs typeface="Arial"/>
                  <a:sym typeface="Arial"/>
                </a:rPr>
                <a:t>Single-layer neural networks</a:t>
              </a:r>
              <a:endParaRPr sz="1500" b="0" i="0" u="none" strike="noStrike" cap="none">
                <a:solidFill>
                  <a:schemeClr val="dk1"/>
                </a:solidFill>
                <a:latin typeface="Arial"/>
                <a:ea typeface="Arial"/>
                <a:cs typeface="Arial"/>
                <a:sym typeface="Arial"/>
              </a:endParaRPr>
            </a:p>
          </p:txBody>
        </p:sp>
        <p:sp>
          <p:nvSpPr>
            <p:cNvPr id="151" name="Google Shape;151;p4"/>
            <p:cNvSpPr/>
            <p:nvPr/>
          </p:nvSpPr>
          <p:spPr>
            <a:xfrm>
              <a:off x="5791887"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6782870" y="0"/>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txBox="1"/>
            <p:nvPr/>
          </p:nvSpPr>
          <p:spPr>
            <a:xfrm>
              <a:off x="6782870" y="0"/>
              <a:ext cx="1614309" cy="824905"/>
            </a:xfrm>
            <a:prstGeom prst="rect">
              <a:avLst/>
            </a:prstGeom>
            <a:noFill/>
            <a:ln>
              <a:noFill/>
            </a:ln>
          </p:spPr>
          <p:txBody>
            <a:bodyPr spcFirstLastPara="1" wrap="square" lIns="106675" tIns="106675" rIns="106675" bIns="106675" anchor="b" anchorCtr="0">
              <a:noAutofit/>
            </a:bodyPr>
            <a:lstStyle/>
            <a:p>
              <a:pPr marL="0" marR="0" lvl="0" indent="0" algn="ctr" rtl="0">
                <a:lnSpc>
                  <a:spcPct val="90000"/>
                </a:lnSpc>
                <a:spcBef>
                  <a:spcPts val="0"/>
                </a:spcBef>
                <a:spcAft>
                  <a:spcPts val="0"/>
                </a:spcAft>
                <a:buNone/>
              </a:pPr>
              <a:r>
                <a:rPr lang="en-US" sz="1500" b="0" i="0" u="none" strike="noStrike" cap="none">
                  <a:solidFill>
                    <a:schemeClr val="dk1"/>
                  </a:solidFill>
                  <a:latin typeface="Arial"/>
                  <a:ea typeface="Arial"/>
                  <a:cs typeface="Arial"/>
                  <a:sym typeface="Arial"/>
                </a:rPr>
                <a:t>Multilayer neural networks</a:t>
              </a:r>
              <a:endParaRPr sz="1500" b="0" i="0" u="none" strike="noStrike" cap="none">
                <a:solidFill>
                  <a:schemeClr val="dk1"/>
                </a:solidFill>
                <a:latin typeface="Arial"/>
                <a:ea typeface="Arial"/>
                <a:cs typeface="Arial"/>
                <a:sym typeface="Arial"/>
              </a:endParaRPr>
            </a:p>
          </p:txBody>
        </p:sp>
        <p:sp>
          <p:nvSpPr>
            <p:cNvPr id="154" name="Google Shape;154;p4"/>
            <p:cNvSpPr/>
            <p:nvPr/>
          </p:nvSpPr>
          <p:spPr>
            <a:xfrm>
              <a:off x="7486912"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8477895" y="1237358"/>
              <a:ext cx="1614309" cy="82490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txBox="1"/>
            <p:nvPr/>
          </p:nvSpPr>
          <p:spPr>
            <a:xfrm>
              <a:off x="8477895" y="1237358"/>
              <a:ext cx="1614309" cy="824905"/>
            </a:xfrm>
            <a:prstGeom prst="rect">
              <a:avLst/>
            </a:prstGeom>
            <a:noFill/>
            <a:ln>
              <a:noFill/>
            </a:ln>
          </p:spPr>
          <p:txBody>
            <a:bodyPr spcFirstLastPara="1" wrap="square" lIns="106675" tIns="106675" rIns="106675" bIns="106675" anchor="t" anchorCtr="0">
              <a:noAutofit/>
            </a:bodyPr>
            <a:lstStyle/>
            <a:p>
              <a:pPr marL="0" marR="0" lvl="0" indent="0" algn="ctr" rtl="0">
                <a:lnSpc>
                  <a:spcPct val="90000"/>
                </a:lnSpc>
                <a:spcBef>
                  <a:spcPts val="0"/>
                </a:spcBef>
                <a:spcAft>
                  <a:spcPts val="0"/>
                </a:spcAft>
                <a:buNone/>
              </a:pPr>
              <a:r>
                <a:rPr lang="en-US" sz="1500" b="0" i="0" u="none" strike="noStrike" cap="none" dirty="0">
                  <a:solidFill>
                    <a:schemeClr val="dk1"/>
                  </a:solidFill>
                  <a:latin typeface="Arial"/>
                  <a:ea typeface="Arial"/>
                  <a:cs typeface="Arial"/>
                  <a:sym typeface="Arial"/>
                </a:rPr>
                <a:t>Convolutional neural networks</a:t>
              </a:r>
              <a:endParaRPr sz="1500" b="0" i="0" u="none" strike="noStrike" cap="none" dirty="0">
                <a:solidFill>
                  <a:schemeClr val="dk1"/>
                </a:solidFill>
                <a:latin typeface="Arial"/>
                <a:ea typeface="Arial"/>
                <a:cs typeface="Arial"/>
                <a:sym typeface="Arial"/>
              </a:endParaRPr>
            </a:p>
          </p:txBody>
        </p:sp>
        <p:sp>
          <p:nvSpPr>
            <p:cNvPr id="157" name="Google Shape;157;p4"/>
            <p:cNvSpPr/>
            <p:nvPr/>
          </p:nvSpPr>
          <p:spPr>
            <a:xfrm>
              <a:off x="9181936" y="928018"/>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160;p4">
            <a:extLst>
              <a:ext uri="{FF2B5EF4-FFF2-40B4-BE49-F238E27FC236}">
                <a16:creationId xmlns:a16="http://schemas.microsoft.com/office/drawing/2014/main" id="{F2F07CF3-B954-4987-8B57-618BD3E11F0E}"/>
              </a:ext>
            </a:extLst>
          </p:cNvPr>
          <p:cNvSpPr/>
          <p:nvPr/>
        </p:nvSpPr>
        <p:spPr>
          <a:xfrm>
            <a:off x="8845661" y="2046438"/>
            <a:ext cx="3108251" cy="2162334"/>
          </a:xfrm>
          <a:prstGeom prst="rect">
            <a:avLst/>
          </a:prstGeom>
          <a:noFill/>
          <a:ln w="28575" cap="flat" cmpd="sng">
            <a:solidFill>
              <a:srgbClr val="D71E2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600" b="0" i="0" u="none" strike="noStrike" cap="none">
              <a:solidFill>
                <a:schemeClr val="lt1"/>
              </a:solidFill>
              <a:latin typeface="Arial"/>
              <a:ea typeface="Arial"/>
              <a:cs typeface="Arial"/>
              <a:sym typeface="Arial"/>
            </a:endParaRPr>
          </a:p>
        </p:txBody>
      </p:sp>
      <p:sp>
        <p:nvSpPr>
          <p:cNvPr id="25" name="Google Shape;157;p4">
            <a:extLst>
              <a:ext uri="{FF2B5EF4-FFF2-40B4-BE49-F238E27FC236}">
                <a16:creationId xmlns:a16="http://schemas.microsoft.com/office/drawing/2014/main" id="{C37835C3-619B-4C81-960E-FCF70D540FF3}"/>
              </a:ext>
            </a:extLst>
          </p:cNvPr>
          <p:cNvSpPr/>
          <p:nvPr/>
        </p:nvSpPr>
        <p:spPr>
          <a:xfrm>
            <a:off x="10787290" y="2974456"/>
            <a:ext cx="206226" cy="206226"/>
          </a:xfrm>
          <a:prstGeom prst="ellipse">
            <a:avLst/>
          </a:prstGeom>
          <a:solidFill>
            <a:srgbClr val="D73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6;p4">
            <a:extLst>
              <a:ext uri="{FF2B5EF4-FFF2-40B4-BE49-F238E27FC236}">
                <a16:creationId xmlns:a16="http://schemas.microsoft.com/office/drawing/2014/main" id="{C0AC245A-E052-47FC-BF2E-705CFB2B4B1D}"/>
              </a:ext>
            </a:extLst>
          </p:cNvPr>
          <p:cNvSpPr txBox="1"/>
          <p:nvPr/>
        </p:nvSpPr>
        <p:spPr>
          <a:xfrm>
            <a:off x="10339604" y="3383867"/>
            <a:ext cx="1614309" cy="824905"/>
          </a:xfrm>
          <a:prstGeom prst="rect">
            <a:avLst/>
          </a:prstGeom>
          <a:noFill/>
          <a:ln>
            <a:noFill/>
          </a:ln>
        </p:spPr>
        <p:txBody>
          <a:bodyPr spcFirstLastPara="1" wrap="square" lIns="106675" tIns="106675" rIns="106675" bIns="106675" anchor="t" anchorCtr="0">
            <a:noAutofit/>
          </a:bodyPr>
          <a:lstStyle/>
          <a:p>
            <a:pPr marL="0" marR="0" lvl="0" indent="0" algn="ctr" rtl="0">
              <a:lnSpc>
                <a:spcPct val="90000"/>
              </a:lnSpc>
              <a:spcBef>
                <a:spcPts val="0"/>
              </a:spcBef>
              <a:spcAft>
                <a:spcPts val="0"/>
              </a:spcAft>
              <a:buNone/>
            </a:pPr>
            <a:r>
              <a:rPr lang="en-US" sz="1500" b="0" i="0" u="none" strike="noStrike" cap="none" dirty="0">
                <a:solidFill>
                  <a:schemeClr val="dk1"/>
                </a:solidFill>
                <a:latin typeface="Arial"/>
                <a:ea typeface="Arial"/>
                <a:cs typeface="Arial"/>
                <a:sym typeface="Arial"/>
              </a:rPr>
              <a:t>Tree based models</a:t>
            </a:r>
            <a:endParaRPr sz="1500" b="0" i="0" u="none" strike="noStrike" cap="none" dirty="0">
              <a:solidFill>
                <a:schemeClr val="dk1"/>
              </a:solidFill>
              <a:latin typeface="Arial"/>
              <a:ea typeface="Arial"/>
              <a:cs typeface="Arial"/>
              <a:sym typeface="Arial"/>
            </a:endParaRPr>
          </a:p>
        </p:txBody>
      </p:sp>
      <p:sp>
        <p:nvSpPr>
          <p:cNvPr id="28" name="TextBox 27">
            <a:extLst>
              <a:ext uri="{FF2B5EF4-FFF2-40B4-BE49-F238E27FC236}">
                <a16:creationId xmlns:a16="http://schemas.microsoft.com/office/drawing/2014/main" id="{5D28B7A0-5447-4648-8ACB-CD0DA0BDDDBF}"/>
              </a:ext>
            </a:extLst>
          </p:cNvPr>
          <p:cNvSpPr txBox="1"/>
          <p:nvPr/>
        </p:nvSpPr>
        <p:spPr>
          <a:xfrm>
            <a:off x="524974" y="5261464"/>
            <a:ext cx="10930425" cy="923330"/>
          </a:xfrm>
          <a:prstGeom prst="rect">
            <a:avLst/>
          </a:prstGeom>
          <a:noFill/>
        </p:spPr>
        <p:txBody>
          <a:bodyPr wrap="square">
            <a:spAutoFit/>
          </a:bodyPr>
          <a:lstStyle/>
          <a:p>
            <a:r>
              <a:rPr lang="en-US" dirty="0"/>
              <a:t>NN: </a:t>
            </a:r>
            <a:r>
              <a:rPr lang="en-US" dirty="0">
                <a:hlinkClick r:id="rId3"/>
              </a:rPr>
              <a:t>https://github.com/DSAISummerCamp/dscamp_public/tree/master/Neural%20Networks</a:t>
            </a:r>
            <a:endParaRPr lang="en-US" dirty="0"/>
          </a:p>
          <a:p>
            <a:endParaRPr lang="en-US" dirty="0"/>
          </a:p>
          <a:p>
            <a:r>
              <a:rPr lang="en-US" dirty="0"/>
              <a:t>Tree model: </a:t>
            </a:r>
            <a:r>
              <a:rPr lang="en-US" dirty="0">
                <a:hlinkClick r:id="rId4"/>
              </a:rPr>
              <a:t>https://github.com/DSAISummerCamp/dscamp_public/tree/master/Tree-Based%20Models</a:t>
            </a:r>
            <a:r>
              <a:rPr lang="en-US" dirty="0"/>
              <a:t> </a:t>
            </a:r>
          </a:p>
        </p:txBody>
      </p:sp>
    </p:spTree>
    <p:extLst>
      <p:ext uri="{BB962C8B-B14F-4D97-AF65-F5344CB8AC3E}">
        <p14:creationId xmlns:p14="http://schemas.microsoft.com/office/powerpoint/2010/main" val="3957052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192066" y="2718490"/>
            <a:ext cx="7316048" cy="481912"/>
          </a:xfrm>
        </p:spPr>
        <p:txBody>
          <a:bodyPr/>
          <a:lstStyle/>
          <a:p>
            <a:r>
              <a:rPr lang="en-US" dirty="0"/>
              <a:t>Artificial Neural Networks Today</a:t>
            </a:r>
          </a:p>
          <a:p>
            <a:endParaRPr lang="en-US" dirty="0"/>
          </a:p>
          <a:p>
            <a:r>
              <a:rPr lang="en-US" dirty="0"/>
              <a:t>Where do we use this technology?</a:t>
            </a:r>
          </a:p>
        </p:txBody>
      </p:sp>
      <p:sp>
        <p:nvSpPr>
          <p:cNvPr id="3" name="Slide Number Placeholder 2"/>
          <p:cNvSpPr>
            <a:spLocks noGrp="1"/>
          </p:cNvSpPr>
          <p:nvPr>
            <p:ph type="sldNum" sz="quarter" idx="10"/>
          </p:nvPr>
        </p:nvSpPr>
        <p:spPr/>
        <p:txBody>
          <a:bodyPr/>
          <a:lstStyle/>
          <a:p>
            <a:fld id="{EB05743E-F914-4635-AEA3-16F0F1CAD900}" type="slidenum">
              <a:rPr lang="en-US" smtClean="0"/>
              <a:t>8</a:t>
            </a:fld>
            <a:endParaRPr lang="en-US"/>
          </a:p>
        </p:txBody>
      </p:sp>
    </p:spTree>
    <p:extLst>
      <p:ext uri="{BB962C8B-B14F-4D97-AF65-F5344CB8AC3E}">
        <p14:creationId xmlns:p14="http://schemas.microsoft.com/office/powerpoint/2010/main" val="817565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Artificial Neural Networks Today</a:t>
            </a:r>
          </a:p>
        </p:txBody>
      </p:sp>
      <p:sp>
        <p:nvSpPr>
          <p:cNvPr id="5" name="Content Placeholder 4"/>
          <p:cNvSpPr>
            <a:spLocks noGrp="1"/>
          </p:cNvSpPr>
          <p:nvPr>
            <p:ph sz="half" idx="1"/>
          </p:nvPr>
        </p:nvSpPr>
        <p:spPr>
          <a:xfrm>
            <a:off x="487680" y="1326853"/>
            <a:ext cx="5364480" cy="4572000"/>
          </a:xfrm>
        </p:spPr>
        <p:txBody>
          <a:bodyPr/>
          <a:lstStyle/>
          <a:p>
            <a:pPr marL="0" indent="0" algn="ctr">
              <a:buNone/>
            </a:pPr>
            <a:r>
              <a:rPr lang="en-US" b="1" dirty="0"/>
              <a:t>AI Driving Cars</a:t>
            </a:r>
          </a:p>
          <a:p>
            <a:r>
              <a:rPr lang="en-US" dirty="0"/>
              <a:t>Self-driving vehicles are often powered by neural networks</a:t>
            </a:r>
          </a:p>
          <a:p>
            <a:r>
              <a:rPr lang="en-US" dirty="0"/>
              <a:t>Used to recognize objects on the road and to make decisions</a:t>
            </a:r>
          </a:p>
        </p:txBody>
      </p:sp>
      <p:sp>
        <p:nvSpPr>
          <p:cNvPr id="3" name="Slide Number Placeholder 2"/>
          <p:cNvSpPr>
            <a:spLocks noGrp="1"/>
          </p:cNvSpPr>
          <p:nvPr>
            <p:ph type="sldNum" sz="quarter" idx="10"/>
          </p:nvPr>
        </p:nvSpPr>
        <p:spPr/>
        <p:txBody>
          <a:bodyPr/>
          <a:lstStyle/>
          <a:p>
            <a:fld id="{EB05743E-F914-4635-AEA3-16F0F1CAD900}" type="slidenum">
              <a:rPr lang="en-US" smtClean="0"/>
              <a:t>9</a:t>
            </a:fld>
            <a:endParaRPr lang="en-US"/>
          </a:p>
        </p:txBody>
      </p:sp>
      <p:sp>
        <p:nvSpPr>
          <p:cNvPr id="7" name="Google Shape;112;p13"/>
          <p:cNvSpPr txBox="1"/>
          <p:nvPr/>
        </p:nvSpPr>
        <p:spPr>
          <a:xfrm>
            <a:off x="608607" y="6300949"/>
            <a:ext cx="4441689" cy="254135"/>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None/>
            </a:pPr>
            <a:r>
              <a:rPr lang="en-US" sz="1000" b="0" i="0" u="sng" strike="noStrike" cap="none" dirty="0">
                <a:solidFill>
                  <a:schemeClr val="dk1"/>
                </a:solidFill>
                <a:latin typeface="+mj-lt"/>
                <a:ea typeface="Arial"/>
                <a:cs typeface="Arial"/>
                <a:sym typeface="Arial"/>
                <a:hlinkClick r:id="rId2"/>
              </a:rPr>
              <a:t>https://medium.com/@andrewng/self-driving-cars-are-here-aea1752b1ad0</a:t>
            </a:r>
            <a:r>
              <a:rPr lang="en-US" sz="1000" b="0" i="0" u="none" strike="noStrike" cap="none" dirty="0">
                <a:solidFill>
                  <a:schemeClr val="dk1"/>
                </a:solidFill>
                <a:latin typeface="+mj-lt"/>
                <a:ea typeface="Arial"/>
                <a:cs typeface="Arial"/>
                <a:sym typeface="Arial"/>
              </a:rPr>
              <a:t> </a:t>
            </a:r>
            <a:endParaRPr sz="1000" b="0" i="0" u="none" strike="noStrike" cap="none" dirty="0">
              <a:solidFill>
                <a:schemeClr val="dk1"/>
              </a:solidFill>
              <a:latin typeface="+mj-lt"/>
              <a:ea typeface="Verdana"/>
              <a:cs typeface="Verdana"/>
              <a:sym typeface="Verdana"/>
            </a:endParaRPr>
          </a:p>
        </p:txBody>
      </p:sp>
      <p:pic>
        <p:nvPicPr>
          <p:cNvPr id="11" name="Google Shape;111;p13" descr="https://cdn-images-1.medium.com/max/1400/0*K5r1brxlttVdaURx."/>
          <p:cNvPicPr preferRelativeResize="0">
            <a:picLocks noChangeAspect="1"/>
          </p:cNvPicPr>
          <p:nvPr/>
        </p:nvPicPr>
        <p:blipFill rotWithShape="1">
          <a:blip r:embed="rId3">
            <a:alphaModFix/>
          </a:blip>
          <a:srcRect r="34034"/>
          <a:stretch/>
        </p:blipFill>
        <p:spPr>
          <a:xfrm>
            <a:off x="1111058" y="3100549"/>
            <a:ext cx="3436785" cy="3200400"/>
          </a:xfrm>
          <a:prstGeom prst="rect">
            <a:avLst/>
          </a:prstGeom>
          <a:noFill/>
          <a:ln>
            <a:noFill/>
          </a:ln>
        </p:spPr>
      </p:pic>
      <mc:AlternateContent xmlns:mc="http://schemas.openxmlformats.org/markup-compatibility/2006" xmlns:we="http://schemas.microsoft.com/office/webextensions/webextension/2010/11" xmlns:pca="http://schemas.microsoft.com/office/powerpoint/2013/contentapp">
        <mc:Choice Requires="we pca">
          <p:graphicFrame>
            <p:nvGraphicFramePr>
              <p:cNvPr id="9" name="Content Placeholder 8">
                <a:extLst>
                  <a:ext uri="{FF2B5EF4-FFF2-40B4-BE49-F238E27FC236}">
                    <a16:creationId xmlns:a16="http://schemas.microsoft.com/office/drawing/2014/main" id="{1986D44E-27D5-8348-A918-6DEC905E664F}"/>
                  </a:ext>
                </a:extLst>
              </p:cNvPr>
              <p:cNvGraphicFramePr>
                <a:graphicFrameLocks noGrp="1"/>
              </p:cNvGraphicFramePr>
              <p:nvPr>
                <p:ph sz="half" idx="2"/>
              </p:nvPr>
            </p:nvGraphicFramePr>
            <p:xfrm>
              <a:off x="6340475" y="1600200"/>
              <a:ext cx="5364163" cy="4572000"/>
            </p:xfrm>
            <a:graphic>
              <a:graphicData uri="http://schemas.microsoft.com/office/webextensions/webextension/2010/11">
                <we:webextensionref xmlns:we="http://schemas.microsoft.com/office/webextensions/webextension/2010/11" xmlns:r="http://schemas.openxmlformats.org/officeDocument/2006/relationships" r:id="rId4"/>
              </a:graphicData>
            </a:graphic>
          </p:graphicFrame>
        </mc:Choice>
        <mc:Fallback xmlns="">
          <p:pic>
            <p:nvPicPr>
              <p:cNvPr id="9" name="Content Placeholder 8">
                <a:extLst>
                  <a:ext uri="{FF2B5EF4-FFF2-40B4-BE49-F238E27FC236}">
                    <a16:creationId xmlns:a16="http://schemas.microsoft.com/office/drawing/2014/main" id="{1986D44E-27D5-8348-A918-6DEC905E664F}"/>
                  </a:ext>
                </a:extLst>
              </p:cNvPr>
              <p:cNvPicPr>
                <a:picLocks noGrp="1" noRot="1" noChangeAspect="1" noMove="1" noResize="1" noEditPoints="1" noAdjustHandles="1" noChangeArrowheads="1" noChangeShapeType="1"/>
              </p:cNvPicPr>
              <p:nvPr/>
            </p:nvPicPr>
            <p:blipFill>
              <a:blip r:embed="rId5"/>
              <a:stretch>
                <a:fillRect/>
              </a:stretch>
            </p:blipFill>
            <p:spPr>
              <a:xfrm>
                <a:off x="6340475" y="1600200"/>
                <a:ext cx="5364163" cy="4572000"/>
              </a:xfrm>
              <a:prstGeom prst="rect">
                <a:avLst/>
              </a:prstGeom>
            </p:spPr>
          </p:pic>
        </mc:Fallback>
      </mc:AlternateContent>
      <p:sp>
        <p:nvSpPr>
          <p:cNvPr id="13" name="TextBox 12">
            <a:extLst>
              <a:ext uri="{FF2B5EF4-FFF2-40B4-BE49-F238E27FC236}">
                <a16:creationId xmlns:a16="http://schemas.microsoft.com/office/drawing/2014/main" id="{CE26C9ED-C4E0-1B43-AF8E-4D07B8F3C03F}"/>
              </a:ext>
            </a:extLst>
          </p:cNvPr>
          <p:cNvSpPr txBox="1"/>
          <p:nvPr/>
        </p:nvSpPr>
        <p:spPr>
          <a:xfrm>
            <a:off x="6463132" y="6242535"/>
            <a:ext cx="5118847" cy="681318"/>
          </a:xfrm>
          <a:prstGeom prst="rect">
            <a:avLst/>
          </a:prstGeom>
          <a:noFill/>
        </p:spPr>
        <p:txBody>
          <a:bodyPr wrap="square" lIns="0" tIns="0" rIns="0" bIns="0" rtlCol="0">
            <a:noAutofit/>
          </a:bodyPr>
          <a:lstStyle/>
          <a:p>
            <a:pPr marL="171450" indent="-171450">
              <a:lnSpc>
                <a:spcPct val="100000"/>
              </a:lnSpc>
              <a:spcBef>
                <a:spcPts val="1200"/>
              </a:spcBef>
              <a:buSzPct val="100000"/>
              <a:buFont typeface="Wells Fargo Sans"/>
              <a:buChar char="•"/>
            </a:pPr>
            <a:r>
              <a:rPr lang="en-US" sz="1600" dirty="0"/>
              <a:t>Link to video: </a:t>
            </a:r>
            <a:r>
              <a:rPr lang="en-US" sz="1600" dirty="0">
                <a:hlinkClick r:id="rId6"/>
              </a:rPr>
              <a:t>https://www.youtube.com/watch?v=B8R148hFxPw</a:t>
            </a:r>
            <a:r>
              <a:rPr lang="en-US" sz="1600" dirty="0"/>
              <a:t> </a:t>
            </a:r>
          </a:p>
        </p:txBody>
      </p:sp>
    </p:spTree>
    <p:extLst>
      <p:ext uri="{BB962C8B-B14F-4D97-AF65-F5344CB8AC3E}">
        <p14:creationId xmlns:p14="http://schemas.microsoft.com/office/powerpoint/2010/main" val="805926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ellsFargo">
  <a:themeElements>
    <a:clrScheme name="Wells Fargo 2020 Colors">
      <a:dk1>
        <a:srgbClr val="141414"/>
      </a:dk1>
      <a:lt1>
        <a:srgbClr val="FFFFFF"/>
      </a:lt1>
      <a:dk2>
        <a:srgbClr val="D71E28"/>
      </a:dk2>
      <a:lt2>
        <a:srgbClr val="F4F0ED"/>
      </a:lt2>
      <a:accent1>
        <a:srgbClr val="D73F26"/>
      </a:accent1>
      <a:accent2>
        <a:srgbClr val="AA1E87"/>
      </a:accent2>
      <a:accent3>
        <a:srgbClr val="EB691E"/>
      </a:accent3>
      <a:accent4>
        <a:srgbClr val="5A469B"/>
      </a:accent4>
      <a:accent5>
        <a:srgbClr val="C83255"/>
      </a:accent5>
      <a:accent6>
        <a:srgbClr val="823291"/>
      </a:accent6>
      <a:hlink>
        <a:srgbClr val="5A469B"/>
      </a:hlink>
      <a:folHlink>
        <a:srgbClr val="5A469B"/>
      </a:folHlink>
    </a:clrScheme>
    <a:fontScheme name="Wells Fargo 2020 Fonts">
      <a:majorFont>
        <a:latin typeface="Wells Fargo Sans Display" panose="020B0503020203020204" pitchFamily="34" charset="0"/>
        <a:ea typeface=""/>
        <a:cs typeface=""/>
      </a:majorFont>
      <a:minorFont>
        <a:latin typeface="Wells Fargo Sans" panose="020B0503020203020204" pitchFamily="34" charset="0"/>
        <a:ea typeface=""/>
        <a:cs typeface=""/>
      </a:minorFont>
    </a:fontScheme>
    <a:fmtScheme name="Wells Fargo 2020 Effects">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defPPr algn="ctr">
          <a:lnSpc>
            <a:spcPct val="100000"/>
          </a:lnSpc>
          <a:defRPr sz="1600"/>
        </a:defPPr>
      </a:lstStyle>
      <a:style>
        <a:lnRef idx="0">
          <a:srgbClr val="787070"/>
        </a:lnRef>
        <a:fillRef idx="1">
          <a:schemeClr val="accent1"/>
        </a:fillRef>
        <a:effectRef idx="0">
          <a:schemeClr val="dk1"/>
        </a:effectRef>
        <a:fontRef idx="minor">
          <a:schemeClr val="lt1"/>
        </a:fontRef>
      </a:style>
    </a:spDef>
    <a:lnDef>
      <a:spPr>
        <a:ln w="12700" cap="sq"/>
      </a:spPr>
      <a:bodyPr/>
      <a:lstStyle/>
      <a:style>
        <a:lnRef idx="1">
          <a:srgbClr val="787070"/>
        </a:lnRef>
        <a:fillRef idx="0">
          <a:schemeClr val="accent1"/>
        </a:fillRef>
        <a:effectRef idx="0">
          <a:schemeClr val="dk1"/>
        </a:effectRef>
        <a:fontRef idx="minor">
          <a:schemeClr val="lt1"/>
        </a:fontRef>
      </a:style>
    </a:lnDef>
    <a:txDef>
      <a:spPr>
        <a:noFill/>
      </a:spPr>
      <a:bodyPr wrap="square" lIns="0" tIns="0" rIns="0" bIns="0" rtlCol="0">
        <a:noAutofit/>
      </a:bodyPr>
      <a:lstStyle>
        <a:defPPr marL="171450" indent="-171450">
          <a:lnSpc>
            <a:spcPct val="100000"/>
          </a:lnSpc>
          <a:spcBef>
            <a:spcPts val="1200"/>
          </a:spcBef>
          <a:buSzPct val="100000"/>
          <a:buFont typeface="Wells Fargo Sans"/>
          <a:buChar char="•"/>
          <a:defRPr sz="1600"/>
        </a:defPPr>
      </a:lstStyle>
    </a:txDef>
  </a:objectDefaults>
  <a:extraClrSchemeLst/>
  <a:custClrLst>
    <a:custClr name="WF Red">
      <a:srgbClr val="D71E28"/>
    </a:custClr>
    <a:custClr name="WF Yellow">
      <a:srgbClr val="FFD100"/>
    </a:custClr>
    <a:custClr name="WF Yellow Tint 1">
      <a:srgbClr val="FFDF4C"/>
    </a:custClr>
    <a:custClr name="WF Yellow Tint 2">
      <a:srgbClr val="FFE87F"/>
    </a:custClr>
    <a:custClr name="WF Yellow Tint 3">
      <a:srgbClr val="FFF1B2"/>
    </a:custClr>
    <a:custClr name="WF Yellow Tint 4">
      <a:srgbClr val="FFF8D9"/>
    </a:custClr>
    <a:custClr name="WF Gray 1">
      <a:srgbClr val="3B3331"/>
    </a:custClr>
    <a:custClr name="WF Gray 2">
      <a:srgbClr val="787070"/>
    </a:custClr>
    <a:custClr name="WF Gray 3">
      <a:srgbClr val="B5ADAD"/>
    </a:custClr>
    <a:custClr name="WF Gray 4">
      <a:srgbClr val="F4F0ED"/>
    </a:custClr>
    <a:custClr name="WF Coral Dark 2">
      <a:srgbClr val="87190A"/>
    </a:custClr>
    <a:custClr name="WF Coral Dark 1">
      <a:srgbClr val="B42D19"/>
    </a:custClr>
    <a:custClr name="WF Coral">
      <a:srgbClr val="D73F26"/>
    </a:custClr>
    <a:custClr name="WF Coral Light 1">
      <a:srgbClr val="FF755E"/>
    </a:custClr>
    <a:custClr name="WF Coral Light 2">
      <a:srgbClr val="FFB1A6"/>
    </a:custClr>
    <a:custClr name="WF Purple Dark 2">
      <a:srgbClr val="640A4B"/>
    </a:custClr>
    <a:custClr name="WF Purple Dark 1">
      <a:srgbClr val="871469"/>
    </a:custClr>
    <a:custClr name="WF Purple">
      <a:srgbClr val="AA1E87"/>
    </a:custClr>
    <a:custClr name="WF Purple Light 1">
      <a:srgbClr val="D169B8"/>
    </a:custClr>
    <a:custClr name="WF Purple Light 2">
      <a:srgbClr val="F2A5DC"/>
    </a:custClr>
    <a:custClr name="WF Orange Dark 2">
      <a:srgbClr val="873100"/>
    </a:custClr>
    <a:custClr name="WF Orange Dark 1">
      <a:srgbClr val="A93E00"/>
    </a:custClr>
    <a:custClr name="WF Orange">
      <a:srgbClr val="EB691E"/>
    </a:custClr>
    <a:custClr name="WF Orange Light 1">
      <a:srgbClr val="FF9657"/>
    </a:custClr>
    <a:custClr name="WF Orange Light 2">
      <a:srgbClr val="FFC5A3"/>
    </a:custClr>
    <a:custClr name="WF Indigo Dark 2">
      <a:srgbClr val="352B6B"/>
    </a:custClr>
    <a:custClr name="WF Indigo Dark 1">
      <a:srgbClr val="463782"/>
    </a:custClr>
    <a:custClr name="WF Indigo">
      <a:srgbClr val="5A469B"/>
    </a:custClr>
    <a:custClr name="WF Indigo Light 1">
      <a:srgbClr val="9A89D9"/>
    </a:custClr>
    <a:custClr name="WF Indigo Light 2">
      <a:srgbClr val="BFB3F2"/>
    </a:custClr>
    <a:custClr name="WF Pink Dark 2">
      <a:srgbClr val="6E142D"/>
    </a:custClr>
    <a:custClr name="WF Pink Dark 1">
      <a:srgbClr val="9B2341"/>
    </a:custClr>
    <a:custClr name="WF Pink">
      <a:srgbClr val="C83255"/>
    </a:custClr>
    <a:custClr name="WF Pink Light 1">
      <a:srgbClr val="F26D91"/>
    </a:custClr>
    <a:custClr name="WF Pink Light 2">
      <a:srgbClr val="FFA6BE"/>
    </a:custClr>
    <a:custClr name="WF Violet Dark 2">
      <a:srgbClr val="5A1E64"/>
    </a:custClr>
    <a:custClr name="WF Violet Dark 1">
      <a:srgbClr val="64287D"/>
    </a:custClr>
    <a:custClr name="WF Violet">
      <a:srgbClr val="823291"/>
    </a:custClr>
    <a:custClr name="WF Violet Light 1">
      <a:srgbClr val="BB70CC"/>
    </a:custClr>
    <a:custClr name="WF Violet Light 2">
      <a:srgbClr val="E5A2F2"/>
    </a:custClr>
    <a:custClr name="Indicator Green">
      <a:srgbClr val="178757"/>
    </a:custClr>
  </a:custClrLst>
  <a:extLst>
    <a:ext uri="{05A4C25C-085E-4340-85A3-A5531E510DB2}">
      <thm15:themeFamily xmlns:thm15="http://schemas.microsoft.com/office/thememl/2012/main" name="WellsFargo" id="{377D85B2-B96A-435B-9397-BEC2E86389EE}" vid="{1AA2033B-53FE-48B1-A8E8-0E4A713A5E9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3.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5.png"/></Relationships>
</file>

<file path=ppt/webextensions/_rels/webextension3.xml.rels><?xml version="1.0" encoding="UTF-8" standalone="yes"?>
<Relationships xmlns="http://schemas.openxmlformats.org/package/2006/relationships"><Relationship Id="rId1" Type="http://schemas.openxmlformats.org/officeDocument/2006/relationships/image" Target="../media/image6.png"/></Relationships>
</file>

<file path=ppt/webextensions/_rels/webextension4.xml.rels><?xml version="1.0" encoding="UTF-8" standalone="yes"?>
<Relationships xmlns="http://schemas.openxmlformats.org/package/2006/relationships"><Relationship Id="rId1" Type="http://schemas.openxmlformats.org/officeDocument/2006/relationships/image" Target="../media/image11.png"/></Relationships>
</file>

<file path=ppt/webextensions/_rels/webextension5.xml.rels><?xml version="1.0" encoding="UTF-8" standalone="yes"?>
<Relationships xmlns="http://schemas.openxmlformats.org/package/2006/relationships"><Relationship Id="rId1" Type="http://schemas.openxmlformats.org/officeDocument/2006/relationships/image" Target="../media/image14.png"/></Relationships>
</file>

<file path=ppt/webextensions/_rels/webextension6.xml.rels><?xml version="1.0" encoding="UTF-8" standalone="yes"?>
<Relationships xmlns="http://schemas.openxmlformats.org/package/2006/relationships"><Relationship Id="rId1" Type="http://schemas.openxmlformats.org/officeDocument/2006/relationships/image" Target="../media/image21.png"/></Relationships>
</file>

<file path=ppt/webextensions/webextension1.xml><?xml version="1.0" encoding="utf-8"?>
<we:webextension xmlns:we="http://schemas.microsoft.com/office/webextensions/webextension/2010/11" id="{8A0CC7B2-2759-384A-BD89-18DAEAF2E26F}">
  <we:reference id="wa104221182" version="3.3.0.0" store="en-US" storeType="OMEX"/>
  <we:alternateReferences>
    <we:reference id="WA104221182" version="3.3.0.0" store="WA104221182" storeType="OMEX"/>
  </we:alternateReferences>
  <we:properties>
    <we:property name="autoplay" value="0"/>
    <we:property name="endtime" value="0"/>
    <we:property name="starttime" value="0"/>
    <we:property name="vid" value="&quot;https://www.youtube.com/watch?v=B8R148hFxPw&quot;"/>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060F6D78-4273-A043-ADD9-C41C79870D9C}">
  <we:reference id="wa104221182" version="3.3.0.0" store="en-US" storeType="OMEX"/>
  <we:alternateReferences>
    <we:reference id="WA104221182" version="3.3.0.0" store="WA104221182" storeType="OMEX"/>
  </we:alternateReferences>
  <we:properties>
    <we:property name="autoplay" value="0"/>
    <we:property name="endtime" value="0"/>
    <we:property name="starttime" value="0"/>
    <we:property name="vid" value="&quot;https://www.youtube.com/watch?v=SUbqykXVx0A&quot;"/>
  </we:properties>
  <we:bindings/>
  <we:snapshot xmlns:r="http://schemas.openxmlformats.org/officeDocument/2006/relationships" r:embed="rId1"/>
</we:webextension>
</file>

<file path=ppt/webextensions/webextension3.xml><?xml version="1.0" encoding="utf-8"?>
<we:webextension xmlns:we="http://schemas.microsoft.com/office/webextensions/webextension/2010/11" id="{154E595F-8B93-CD4A-A10A-CE29F63EE605}">
  <we:reference id="wa104221182" version="3.3.0.0" store="en-US" storeType="OMEX"/>
  <we:alternateReferences>
    <we:reference id="WA104221182" version="3.3.0.0" store="WA104221182" storeType="OMEX"/>
  </we:alternateReferences>
  <we:properties>
    <we:property name="autoplay" value="0"/>
    <we:property name="endtime" value="0"/>
    <we:property name="starttime" value="0"/>
    <we:property name="vid" value="&quot;https://www.youtube.com/watch?v=qv6UVOQ0F44&quot;"/>
  </we:properties>
  <we:bindings/>
  <we:snapshot xmlns:r="http://schemas.openxmlformats.org/officeDocument/2006/relationships" r:embed="rId1"/>
</we:webextension>
</file>

<file path=ppt/webextensions/webextension4.xml><?xml version="1.0" encoding="utf-8"?>
<we:webextension xmlns:we="http://schemas.microsoft.com/office/webextensions/webextension/2010/11" id="{AB5982D0-EBA1-7848-B11E-435F3CB48D5C}">
  <we:reference id="wa104221182" version="3.3.0.0" store="en-US" storeType="OMEX"/>
  <we:alternateReferences>
    <we:reference id="WA104221182" version="3.3.0.0" store="WA104221182" storeType="OMEX"/>
  </we:alternateReferences>
  <we:properties>
    <we:property name="autoplay" value="0"/>
    <we:property name="endtime" value="0"/>
    <we:property name="starttime" value="0"/>
    <we:property name="vid" value="&quot;https://youtu.be/G63goXc5MyU&quot;"/>
  </we:properties>
  <we:bindings/>
  <we:snapshot xmlns:r="http://schemas.openxmlformats.org/officeDocument/2006/relationships" r:embed="rId1"/>
</we:webextension>
</file>

<file path=ppt/webextensions/webextension5.xml><?xml version="1.0" encoding="utf-8"?>
<we:webextension xmlns:we="http://schemas.microsoft.com/office/webextensions/webextension/2010/11" id="{530281EE-A392-FB4F-A5ED-54078E4EC234}">
  <we:reference id="wa104221182" version="3.3.0.0" store="en-US" storeType="OMEX"/>
  <we:alternateReferences>
    <we:reference id="WA104221182" version="3.3.0.0" store="WA104221182" storeType="OMEX"/>
  </we:alternateReferences>
  <we:properties>
    <we:property name="autoplay" value="0"/>
    <we:property name="endtime" value="0"/>
    <we:property name="starttime" value="0"/>
    <we:property name="vid" value="&quot;https://www.youtube.com/watch?v=vC3bTziLRTA&quot;"/>
  </we:properties>
  <we:bindings/>
  <we:snapshot xmlns:r="http://schemas.openxmlformats.org/officeDocument/2006/relationships" r:embed="rId1"/>
</we:webextension>
</file>

<file path=ppt/webextensions/webextension6.xml><?xml version="1.0" encoding="utf-8"?>
<we:webextension xmlns:we="http://schemas.microsoft.com/office/webextensions/webextension/2010/11" id="{C8D44ADA-5A59-4E48-B926-7C8D990985A8}">
  <we:reference id="wa104221182" version="3.3.0.0" store="en-US" storeType="OMEX"/>
  <we:alternateReferences>
    <we:reference id="WA104221182" version="3.3.0.0" store="WA104221182" storeType="OMEX"/>
  </we:alternateReferences>
  <we:properties>
    <we:property name="autoplay" value="0"/>
    <we:property name="endtime" value="0"/>
    <we:property name="starttime" value="0"/>
    <we:property name="vid" value="&quot;https://www.youtube.com/watch?v=3JQ3hYko51Y&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emplate>WellsFargo</Template>
  <TotalTime>17</TotalTime>
  <Words>1217</Words>
  <Application>Microsoft Macintosh PowerPoint</Application>
  <PresentationFormat>Widescreen</PresentationFormat>
  <Paragraphs>197</Paragraphs>
  <Slides>28</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Wells Fargo Sans</vt:lpstr>
      <vt:lpstr>Calibri</vt:lpstr>
      <vt:lpstr>Helvetica Neue</vt:lpstr>
      <vt:lpstr>-apple-system</vt:lpstr>
      <vt:lpstr>Wells Fargo Sans Display</vt:lpstr>
      <vt:lpstr>Arial</vt:lpstr>
      <vt:lpstr>WellsFargo</vt:lpstr>
      <vt:lpstr>Journey at 2023 Wells Fargo Data Science Camp</vt:lpstr>
      <vt:lpstr>PowerPoint Presentation</vt:lpstr>
      <vt:lpstr>PowerPoint Presentation</vt:lpstr>
      <vt:lpstr>PowerPoint Presentation</vt:lpstr>
      <vt:lpstr>PowerPoint Presentation</vt:lpstr>
      <vt:lpstr>Advanced Model (Linear Regression to Neural Networks)</vt:lpstr>
      <vt:lpstr>Advanced Modeling (Neural Networks, tree-based model)</vt:lpstr>
      <vt:lpstr>PowerPoint Presentation</vt:lpstr>
      <vt:lpstr>Artificial Neural Networks Today</vt:lpstr>
      <vt:lpstr>Artificial Neural Networks Today</vt:lpstr>
      <vt:lpstr>Artificial Neural Networks Today</vt:lpstr>
      <vt:lpstr>Artificial Neural Networks Today</vt:lpstr>
      <vt:lpstr>PowerPoint Presentation</vt:lpstr>
      <vt:lpstr>Convolutional Neural Networks Applications</vt:lpstr>
      <vt:lpstr>Convolutional Neural Networks Applications</vt:lpstr>
      <vt:lpstr>Convolutional Neural Networks (Optional) Applications</vt:lpstr>
      <vt:lpstr>PowerPoint Presentation</vt:lpstr>
      <vt:lpstr>PowerPoint Presentation</vt:lpstr>
      <vt:lpstr>PowerPoint Presentation</vt:lpstr>
      <vt:lpstr>PowerPoint Presentation</vt:lpstr>
      <vt:lpstr>PowerPoint Presentation</vt:lpstr>
      <vt:lpstr>Neural Network Simulation</vt:lpstr>
      <vt:lpstr>Final Team Project:  Scissors, Rock and Paper Image Recognition  </vt:lpstr>
      <vt:lpstr>Final Team Project:  Scissors, Rock and Paper Image Recognition</vt:lpstr>
      <vt:lpstr>Final Team Project:  Scissors, Rock and Paper Image Recognition</vt:lpstr>
      <vt:lpstr>PowerPoint Presentation</vt:lpstr>
      <vt:lpstr>PowerPoint Presentation</vt:lpstr>
      <vt:lpstr>PowerPoint Presentation</vt:lpstr>
    </vt:vector>
  </TitlesOfParts>
  <Company>Wells Fargo 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 Alice [QUANTITATIVE ANALYTICS SPEC]</dc:creator>
  <cp:lastModifiedBy>Hongyue Sun</cp:lastModifiedBy>
  <cp:revision>135</cp:revision>
  <dcterms:created xsi:type="dcterms:W3CDTF">2021-03-23T19:22:08Z</dcterms:created>
  <dcterms:modified xsi:type="dcterms:W3CDTF">2023-06-25T23:12:09Z</dcterms:modified>
</cp:coreProperties>
</file>

<file path=docProps/thumbnail.jpeg>
</file>